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5"/>
  </p:notesMasterIdLst>
  <p:sldIdLst>
    <p:sldId id="323" r:id="rId3"/>
    <p:sldId id="304" r:id="rId4"/>
    <p:sldId id="257" r:id="rId5"/>
    <p:sldId id="326" r:id="rId6"/>
    <p:sldId id="327" r:id="rId7"/>
    <p:sldId id="330" r:id="rId8"/>
    <p:sldId id="331" r:id="rId9"/>
    <p:sldId id="332" r:id="rId10"/>
    <p:sldId id="335" r:id="rId11"/>
    <p:sldId id="336" r:id="rId12"/>
    <p:sldId id="338" r:id="rId13"/>
    <p:sldId id="333" r:id="rId14"/>
    <p:sldId id="329" r:id="rId15"/>
    <p:sldId id="337" r:id="rId16"/>
    <p:sldId id="334" r:id="rId17"/>
    <p:sldId id="344" r:id="rId18"/>
    <p:sldId id="345" r:id="rId19"/>
    <p:sldId id="346" r:id="rId20"/>
    <p:sldId id="347" r:id="rId21"/>
    <p:sldId id="348" r:id="rId22"/>
    <p:sldId id="349" r:id="rId23"/>
    <p:sldId id="352" r:id="rId24"/>
    <p:sldId id="353" r:id="rId25"/>
    <p:sldId id="354" r:id="rId26"/>
    <p:sldId id="355" r:id="rId27"/>
    <p:sldId id="350" r:id="rId28"/>
    <p:sldId id="351" r:id="rId29"/>
    <p:sldId id="356" r:id="rId30"/>
    <p:sldId id="357" r:id="rId31"/>
    <p:sldId id="358" r:id="rId32"/>
    <p:sldId id="359" r:id="rId33"/>
    <p:sldId id="325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啟倫 洪" initials="啟倫" lastIdx="2" clrIdx="0">
    <p:extLst>
      <p:ext uri="{19B8F6BF-5375-455C-9EA6-DF929625EA0E}">
        <p15:presenceInfo xmlns:p15="http://schemas.microsoft.com/office/powerpoint/2012/main" userId="be6c01fd6302bf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DE53"/>
    <a:srgbClr val="EAB200"/>
    <a:srgbClr val="E29700"/>
    <a:srgbClr val="007582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啟倫 洪" userId="be6c01fd6302bf9d" providerId="LiveId" clId="{22ED83D6-DA96-4BAF-82A5-3A61732D1BDF}"/>
    <pc:docChg chg="undo custSel addSld delSld modSld sldOrd addMainMaster modMainMaster">
      <pc:chgData name="啟倫 洪" userId="be6c01fd6302bf9d" providerId="LiveId" clId="{22ED83D6-DA96-4BAF-82A5-3A61732D1BDF}" dt="2022-10-11T09:56:01.280" v="5017" actId="1076"/>
      <pc:docMkLst>
        <pc:docMk/>
      </pc:docMkLst>
      <pc:sldChg chg="addSp delSp modSp del mod">
        <pc:chgData name="啟倫 洪" userId="be6c01fd6302bf9d" providerId="LiveId" clId="{22ED83D6-DA96-4BAF-82A5-3A61732D1BDF}" dt="2022-10-10T18:02:58.651" v="133" actId="47"/>
        <pc:sldMkLst>
          <pc:docMk/>
          <pc:sldMk cId="2849551388" sldId="256"/>
        </pc:sldMkLst>
        <pc:spChg chg="mod">
          <ac:chgData name="啟倫 洪" userId="be6c01fd6302bf9d" providerId="LiveId" clId="{22ED83D6-DA96-4BAF-82A5-3A61732D1BDF}" dt="2022-10-10T17:56:53.744" v="9" actId="20577"/>
          <ac:spMkLst>
            <pc:docMk/>
            <pc:sldMk cId="2849551388" sldId="256"/>
            <ac:spMk id="4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7:14.268" v="18" actId="207"/>
          <ac:spMkLst>
            <pc:docMk/>
            <pc:sldMk cId="2849551388" sldId="256"/>
            <ac:spMk id="6" creationId="{46224D59-A0F3-4AA8-B25E-1CB939C82469}"/>
          </ac:spMkLst>
        </pc:spChg>
        <pc:spChg chg="mod">
          <ac:chgData name="啟倫 洪" userId="be6c01fd6302bf9d" providerId="LiveId" clId="{22ED83D6-DA96-4BAF-82A5-3A61732D1BDF}" dt="2022-10-10T17:57:17.640" v="19" actId="207"/>
          <ac:spMkLst>
            <pc:docMk/>
            <pc:sldMk cId="2849551388" sldId="256"/>
            <ac:spMk id="11" creationId="{1255A68C-D2DF-4011-85FE-3C0FCD7665E1}"/>
          </ac:spMkLst>
        </pc:spChg>
        <pc:picChg chg="add mod">
          <ac:chgData name="啟倫 洪" userId="be6c01fd6302bf9d" providerId="LiveId" clId="{22ED83D6-DA96-4BAF-82A5-3A61732D1BDF}" dt="2022-10-10T17:57:08.359" v="17" actId="1076"/>
          <ac:picMkLst>
            <pc:docMk/>
            <pc:sldMk cId="2849551388" sldId="256"/>
            <ac:picMk id="2" creationId="{5DA62931-714C-4EBD-AFC9-419998FFF787}"/>
          </ac:picMkLst>
        </pc:picChg>
        <pc:picChg chg="add mod">
          <ac:chgData name="啟倫 洪" userId="be6c01fd6302bf9d" providerId="LiveId" clId="{22ED83D6-DA96-4BAF-82A5-3A61732D1BDF}" dt="2022-10-10T17:57:02.467" v="14" actId="571"/>
          <ac:picMkLst>
            <pc:docMk/>
            <pc:sldMk cId="2849551388" sldId="256"/>
            <ac:picMk id="20" creationId="{7B455181-889D-4158-B7AD-C12481A8FE91}"/>
          </ac:picMkLst>
        </pc:picChg>
        <pc:picChg chg="del">
          <ac:chgData name="啟倫 洪" userId="be6c01fd6302bf9d" providerId="LiveId" clId="{22ED83D6-DA96-4BAF-82A5-3A61732D1BDF}" dt="2022-10-10T17:56:47.232" v="4" actId="478"/>
          <ac:picMkLst>
            <pc:docMk/>
            <pc:sldMk cId="2849551388" sldId="256"/>
            <ac:picMk id="1026" creationId="{00000000-0000-0000-0000-000000000000}"/>
          </ac:picMkLst>
        </pc:picChg>
      </pc:sldChg>
      <pc:sldChg chg="addSp delSp modSp mod">
        <pc:chgData name="啟倫 洪" userId="be6c01fd6302bf9d" providerId="LiveId" clId="{22ED83D6-DA96-4BAF-82A5-3A61732D1BDF}" dt="2022-10-10T18:36:06.182" v="375" actId="113"/>
        <pc:sldMkLst>
          <pc:docMk/>
          <pc:sldMk cId="3173097966" sldId="257"/>
        </pc:sldMkLst>
        <pc:spChg chg="add mod or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3" creationId="{933B5CF3-4C0C-4831-ADAF-EE91A337E974}"/>
          </ac:spMkLst>
        </pc:spChg>
        <pc:spChg chg="mod">
          <ac:chgData name="啟倫 洪" userId="be6c01fd6302bf9d" providerId="LiveId" clId="{22ED83D6-DA96-4BAF-82A5-3A61732D1BDF}" dt="2022-10-10T18:27:57.633" v="289" actId="113"/>
          <ac:spMkLst>
            <pc:docMk/>
            <pc:sldMk cId="3173097966" sldId="257"/>
            <ac:spMk id="6" creationId="{68519CBD-8A14-4734-95A3-7EB90681D14A}"/>
          </ac:spMkLst>
        </pc:spChg>
        <pc:spChg chg="mod">
          <ac:chgData name="啟倫 洪" userId="be6c01fd6302bf9d" providerId="LiveId" clId="{22ED83D6-DA96-4BAF-82A5-3A61732D1BDF}" dt="2022-10-10T18:36:06.182" v="375" actId="113"/>
          <ac:spMkLst>
            <pc:docMk/>
            <pc:sldMk cId="3173097966" sldId="257"/>
            <ac:spMk id="7" creationId="{0F841D58-DF67-4BBC-9714-4845C445A896}"/>
          </ac:spMkLst>
        </pc:spChg>
        <pc:spChg chg="mo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13" creationId="{2109D7E9-D10C-4FA5-8BC7-5B69E80BF72C}"/>
          </ac:spMkLst>
        </pc:spChg>
        <pc:spChg chg="mod">
          <ac:chgData name="啟倫 洪" userId="be6c01fd6302bf9d" providerId="LiveId" clId="{22ED83D6-DA96-4BAF-82A5-3A61732D1BDF}" dt="2022-10-10T18:35:50.484" v="371" actId="207"/>
          <ac:spMkLst>
            <pc:docMk/>
            <pc:sldMk cId="3173097966" sldId="257"/>
            <ac:spMk id="14" creationId="{C9741C28-3934-4F88-807F-ABCB89FA8110}"/>
          </ac:spMkLst>
        </pc:spChg>
        <pc:spChg chg="mo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15" creationId="{51E9E05E-C48E-4A22-9494-86333D80C949}"/>
          </ac:spMkLst>
        </pc:spChg>
        <pc:spChg chg="mod">
          <ac:chgData name="啟倫 洪" userId="be6c01fd6302bf9d" providerId="LiveId" clId="{22ED83D6-DA96-4BAF-82A5-3A61732D1BDF}" dt="2022-10-10T18:35:47.876" v="370" actId="207"/>
          <ac:spMkLst>
            <pc:docMk/>
            <pc:sldMk cId="3173097966" sldId="257"/>
            <ac:spMk id="17" creationId="{A0D59846-73F2-48CD-B719-52C43C8ACB2B}"/>
          </ac:spMkLst>
        </pc:spChg>
        <pc:grpChg chg="add mod">
          <ac:chgData name="啟倫 洪" userId="be6c01fd6302bf9d" providerId="LiveId" clId="{22ED83D6-DA96-4BAF-82A5-3A61732D1BDF}" dt="2022-10-10T18:30:45.382" v="362" actId="12789"/>
          <ac:grpSpMkLst>
            <pc:docMk/>
            <pc:sldMk cId="3173097966" sldId="257"/>
            <ac:grpSpMk id="4" creationId="{D8801772-4D8F-469D-8D3E-4B56079AFEA0}"/>
          </ac:grpSpMkLst>
        </pc:grpChg>
        <pc:picChg chg="mod">
          <ac:chgData name="啟倫 洪" userId="be6c01fd6302bf9d" providerId="LiveId" clId="{22ED83D6-DA96-4BAF-82A5-3A61732D1BDF}" dt="2022-10-10T18:35:29.792" v="365" actId="14100"/>
          <ac:picMkLst>
            <pc:docMk/>
            <pc:sldMk cId="3173097966" sldId="257"/>
            <ac:picMk id="9" creationId="{B8B15C39-BC40-4C7D-9601-5A668DB4A6B5}"/>
          </ac:picMkLst>
        </pc:picChg>
        <pc:picChg chg="mod">
          <ac:chgData name="啟倫 洪" userId="be6c01fd6302bf9d" providerId="LiveId" clId="{22ED83D6-DA96-4BAF-82A5-3A61732D1BDF}" dt="2022-10-10T18:35:29.792" v="365" actId="14100"/>
          <ac:picMkLst>
            <pc:docMk/>
            <pc:sldMk cId="3173097966" sldId="257"/>
            <ac:picMk id="11" creationId="{9AF3D19B-150D-44AD-BB7D-1DCC405AF902}"/>
          </ac:picMkLst>
        </pc:picChg>
        <pc:picChg chg="add mod">
          <ac:chgData name="啟倫 洪" userId="be6c01fd6302bf9d" providerId="LiveId" clId="{22ED83D6-DA96-4BAF-82A5-3A61732D1BDF}" dt="2022-10-10T18:30:45.382" v="362" actId="12789"/>
          <ac:picMkLst>
            <pc:docMk/>
            <pc:sldMk cId="3173097966" sldId="257"/>
            <ac:picMk id="12" creationId="{CD54D022-813B-43D7-A1EA-7D9E9BF15C7A}"/>
          </ac:picMkLst>
        </pc:picChg>
        <pc:picChg chg="del mod">
          <ac:chgData name="啟倫 洪" userId="be6c01fd6302bf9d" providerId="LiveId" clId="{22ED83D6-DA96-4BAF-82A5-3A61732D1BDF}" dt="2022-10-10T18:28:28.941" v="300" actId="478"/>
          <ac:picMkLst>
            <pc:docMk/>
            <pc:sldMk cId="3173097966" sldId="257"/>
            <ac:picMk id="1026" creationId="{33CAE439-B737-4338-BE7D-AFF10E3602A6}"/>
          </ac:picMkLst>
        </pc:picChg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606648124" sldId="294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274096982" sldId="29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72569896" sldId="296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4222221905" sldId="297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1817554" sldId="299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987519318" sldId="300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4139851196" sldId="301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2871853373" sldId="302"/>
        </pc:sldMkLst>
      </pc:sldChg>
      <pc:sldChg chg="addSp delSp modSp mod">
        <pc:chgData name="啟倫 洪" userId="be6c01fd6302bf9d" providerId="LiveId" clId="{22ED83D6-DA96-4BAF-82A5-3A61732D1BDF}" dt="2022-10-10T18:18:26.339" v="260" actId="207"/>
        <pc:sldMkLst>
          <pc:docMk/>
          <pc:sldMk cId="1589040828" sldId="304"/>
        </pc:sldMkLst>
        <pc:spChg chg="mod">
          <ac:chgData name="啟倫 洪" userId="be6c01fd6302bf9d" providerId="LiveId" clId="{22ED83D6-DA96-4BAF-82A5-3A61732D1BDF}" dt="2022-10-10T18:07:52.005" v="173" actId="20577"/>
          <ac:spMkLst>
            <pc:docMk/>
            <pc:sldMk cId="1589040828" sldId="304"/>
            <ac:spMk id="2" creationId="{26B835A9-11D9-4C60-B757-7517CE14435C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9" creationId="{FB362B17-D081-4818-9C91-A5CA9B0148AE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1" creationId="{008CD92E-2CC1-46AE-AE5D-813D7B9B4DB7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2" creationId="{8514EBEC-58A8-4A15-8971-41F86E83560C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3" creationId="{A301C50B-715E-4558-BD07-746CD25FB9E4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4" creationId="{98835A7B-2691-47E1-B225-E1F68EB4FC85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6" creationId="{F3E5E180-D40C-423A-B9BD-40E9CF2EEC71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7" creationId="{B43E84B0-8FDA-414C-90A9-A9DE83A9EC08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8" creationId="{9399BA83-379D-4E75-BB53-AE22C07B8267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9" creationId="{E5BBF674-344A-4C29-BBE2-1DEF2A5243F1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20" creationId="{530CD2EB-FCBB-4A21-A307-B4615CDBFE17}"/>
          </ac:spMkLst>
        </pc:spChg>
        <pc:spChg chg="mod">
          <ac:chgData name="啟倫 洪" userId="be6c01fd6302bf9d" providerId="LiveId" clId="{22ED83D6-DA96-4BAF-82A5-3A61732D1BDF}" dt="2022-10-10T18:15:08.910" v="217" actId="207"/>
          <ac:spMkLst>
            <pc:docMk/>
            <pc:sldMk cId="1589040828" sldId="304"/>
            <ac:spMk id="24" creationId="{333C4AE1-4764-415C-BD32-01081F57EF20}"/>
          </ac:spMkLst>
        </pc:spChg>
        <pc:spChg chg="mod">
          <ac:chgData name="啟倫 洪" userId="be6c01fd6302bf9d" providerId="LiveId" clId="{22ED83D6-DA96-4BAF-82A5-3A61732D1BDF}" dt="2022-10-10T18:15:05.843" v="216" actId="207"/>
          <ac:spMkLst>
            <pc:docMk/>
            <pc:sldMk cId="1589040828" sldId="304"/>
            <ac:spMk id="25" creationId="{760438CF-F810-4BC4-BA2F-E5E820C77536}"/>
          </ac:spMkLst>
        </pc:spChg>
        <pc:spChg chg="mod">
          <ac:chgData name="啟倫 洪" userId="be6c01fd6302bf9d" providerId="LiveId" clId="{22ED83D6-DA96-4BAF-82A5-3A61732D1BDF}" dt="2022-10-10T18:15:00.365" v="213" actId="207"/>
          <ac:spMkLst>
            <pc:docMk/>
            <pc:sldMk cId="1589040828" sldId="304"/>
            <ac:spMk id="26" creationId="{E51CCB5D-5BA5-4690-8610-B9509597180C}"/>
          </ac:spMkLst>
        </pc:spChg>
        <pc:spChg chg="mod">
          <ac:chgData name="啟倫 洪" userId="be6c01fd6302bf9d" providerId="LiveId" clId="{22ED83D6-DA96-4BAF-82A5-3A61732D1BDF}" dt="2022-10-10T18:16:28.619" v="226" actId="164"/>
          <ac:spMkLst>
            <pc:docMk/>
            <pc:sldMk cId="1589040828" sldId="304"/>
            <ac:spMk id="30" creationId="{352D62F3-0494-4755-BFCF-A533D746C92F}"/>
          </ac:spMkLst>
        </pc:spChg>
        <pc:spChg chg="mod">
          <ac:chgData name="啟倫 洪" userId="be6c01fd6302bf9d" providerId="LiveId" clId="{22ED83D6-DA96-4BAF-82A5-3A61732D1BDF}" dt="2022-10-10T18:16:28.619" v="226" actId="164"/>
          <ac:spMkLst>
            <pc:docMk/>
            <pc:sldMk cId="1589040828" sldId="304"/>
            <ac:spMk id="31" creationId="{A4696FDF-577F-4243-A5A7-C62BA418190B}"/>
          </ac:spMkLst>
        </pc:spChg>
        <pc:spChg chg="mod">
          <ac:chgData name="啟倫 洪" userId="be6c01fd6302bf9d" providerId="LiveId" clId="{22ED83D6-DA96-4BAF-82A5-3A61732D1BDF}" dt="2022-10-10T18:17:43.672" v="252" actId="207"/>
          <ac:spMkLst>
            <pc:docMk/>
            <pc:sldMk cId="1589040828" sldId="304"/>
            <ac:spMk id="39" creationId="{13A92032-AB06-4610-8561-2C937CB14FC0}"/>
          </ac:spMkLst>
        </pc:spChg>
        <pc:spChg chg="mod">
          <ac:chgData name="啟倫 洪" userId="be6c01fd6302bf9d" providerId="LiveId" clId="{22ED83D6-DA96-4BAF-82A5-3A61732D1BDF}" dt="2022-10-10T18:17:48.290" v="253" actId="207"/>
          <ac:spMkLst>
            <pc:docMk/>
            <pc:sldMk cId="1589040828" sldId="304"/>
            <ac:spMk id="40" creationId="{EA1FBA88-7824-4B6C-A61F-EC7C429B0CD0}"/>
          </ac:spMkLst>
        </pc:spChg>
        <pc:spChg chg="mod">
          <ac:chgData name="啟倫 洪" userId="be6c01fd6302bf9d" providerId="LiveId" clId="{22ED83D6-DA96-4BAF-82A5-3A61732D1BDF}" dt="2022-10-10T18:18:02.473" v="256" actId="207"/>
          <ac:spMkLst>
            <pc:docMk/>
            <pc:sldMk cId="1589040828" sldId="304"/>
            <ac:spMk id="41" creationId="{E47EC5D0-9366-4917-9296-D90C66E9C643}"/>
          </ac:spMkLst>
        </pc:spChg>
        <pc:spChg chg="mod">
          <ac:chgData name="啟倫 洪" userId="be6c01fd6302bf9d" providerId="LiveId" clId="{22ED83D6-DA96-4BAF-82A5-3A61732D1BDF}" dt="2022-10-10T18:17:54.718" v="254" actId="207"/>
          <ac:spMkLst>
            <pc:docMk/>
            <pc:sldMk cId="1589040828" sldId="304"/>
            <ac:spMk id="42" creationId="{E3AE0698-5055-4377-8BFC-DFA2E0C56DAC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44" creationId="{1279FCC1-B4E3-44C0-85F4-11CFE79A383C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5" creationId="{BAAE2093-D602-4FEE-A612-C4B1EF61DBAA}"/>
          </ac:spMkLst>
        </pc:spChg>
        <pc:spChg chg="mod">
          <ac:chgData name="啟倫 洪" userId="be6c01fd6302bf9d" providerId="LiveId" clId="{22ED83D6-DA96-4BAF-82A5-3A61732D1BDF}" dt="2022-10-10T18:18:26.339" v="260" actId="207"/>
          <ac:spMkLst>
            <pc:docMk/>
            <pc:sldMk cId="1589040828" sldId="304"/>
            <ac:spMk id="46" creationId="{F626EF7C-3971-400E-8331-3D3F484ABCFA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7" creationId="{E9A8B52B-D2A7-410A-A75D-1DD7B8196630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8" creationId="{83FB7599-62BE-4B3F-9A61-5B21438144C9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9" creationId="{AEB44F73-30F2-412D-B46B-E6B12466E335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0" creationId="{DBB5EE1C-4AA7-4EEE-B7AF-AF62EC70522A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51" creationId="{7900D3AC-2601-48EA-B5B0-E92A83F09AC8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2" creationId="{779E8D23-8DA1-4483-AA21-39B7E69991FA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3" creationId="{3736B85C-59AD-4D83-A1BE-DF1B2A72FDE3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4" creationId="{2A969A33-9F2E-4508-8751-4C5562DC0386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55" creationId="{EF3FD728-5388-4CF2-BB06-9490A1AEACF6}"/>
          </ac:spMkLst>
        </pc:spChg>
        <pc:grpChg chg="add del mod">
          <ac:chgData name="啟倫 洪" userId="be6c01fd6302bf9d" providerId="LiveId" clId="{22ED83D6-DA96-4BAF-82A5-3A61732D1BDF}" dt="2022-10-10T18:12:49.016" v="180" actId="27803"/>
          <ac:grpSpMkLst>
            <pc:docMk/>
            <pc:sldMk cId="1589040828" sldId="304"/>
            <ac:grpSpMk id="6" creationId="{8A3D17DC-3BBB-44E3-8E91-879BF527D69F}"/>
          </ac:grpSpMkLst>
        </pc:grpChg>
        <pc:grpChg chg="del mod">
          <ac:chgData name="啟倫 洪" userId="be6c01fd6302bf9d" providerId="LiveId" clId="{22ED83D6-DA96-4BAF-82A5-3A61732D1BDF}" dt="2022-10-10T18:12:59.026" v="183" actId="27803"/>
          <ac:grpSpMkLst>
            <pc:docMk/>
            <pc:sldMk cId="1589040828" sldId="304"/>
            <ac:grpSpMk id="15" creationId="{2711F22F-EF80-4D24-8392-7FC7E381EEC4}"/>
          </ac:grpSpMkLst>
        </pc:grpChg>
        <pc:grpChg chg="mod">
          <ac:chgData name="啟倫 洪" userId="be6c01fd6302bf9d" providerId="LiveId" clId="{22ED83D6-DA96-4BAF-82A5-3A61732D1BDF}" dt="2022-10-10T18:16:46.423" v="235" actId="1076"/>
          <ac:grpSpMkLst>
            <pc:docMk/>
            <pc:sldMk cId="1589040828" sldId="304"/>
            <ac:grpSpMk id="23" creationId="{D2B9C180-E952-4A63-98EA-69B933A08F8D}"/>
          </ac:grpSpMkLst>
        </pc:grpChg>
        <pc:grpChg chg="del mod">
          <ac:chgData name="啟倫 洪" userId="be6c01fd6302bf9d" providerId="LiveId" clId="{22ED83D6-DA96-4BAF-82A5-3A61732D1BDF}" dt="2022-10-10T18:16:07.658" v="220" actId="27803"/>
          <ac:grpSpMkLst>
            <pc:docMk/>
            <pc:sldMk cId="1589040828" sldId="304"/>
            <ac:grpSpMk id="29" creationId="{04902713-C2E6-4EED-92B7-061708111090}"/>
          </ac:grpSpMkLst>
        </pc:grpChg>
        <pc:grpChg chg="add mod">
          <ac:chgData name="啟倫 洪" userId="be6c01fd6302bf9d" providerId="LiveId" clId="{22ED83D6-DA96-4BAF-82A5-3A61732D1BDF}" dt="2022-10-10T18:17:26.306" v="245" actId="1076"/>
          <ac:grpSpMkLst>
            <pc:docMk/>
            <pc:sldMk cId="1589040828" sldId="304"/>
            <ac:grpSpMk id="32" creationId="{F1A0172E-3A2A-4B98-AC1B-9CB8ED5B1FB9}"/>
          </ac:grpSpMkLst>
        </pc:grpChg>
        <pc:grpChg chg="add mod">
          <ac:chgData name="啟倫 洪" userId="be6c01fd6302bf9d" providerId="LiveId" clId="{22ED83D6-DA96-4BAF-82A5-3A61732D1BDF}" dt="2022-10-10T18:16:49.851" v="237" actId="1076"/>
          <ac:grpSpMkLst>
            <pc:docMk/>
            <pc:sldMk cId="1589040828" sldId="304"/>
            <ac:grpSpMk id="33" creationId="{8A7582D7-3BDA-4E65-84D5-B76156E79BFC}"/>
          </ac:grpSpMkLst>
        </pc:grpChg>
        <pc:grpChg chg="mod">
          <ac:chgData name="啟倫 洪" userId="be6c01fd6302bf9d" providerId="LiveId" clId="{22ED83D6-DA96-4BAF-82A5-3A61732D1BDF}" dt="2022-10-10T18:17:43.672" v="252" actId="207"/>
          <ac:grpSpMkLst>
            <pc:docMk/>
            <pc:sldMk cId="1589040828" sldId="304"/>
            <ac:grpSpMk id="38" creationId="{CD8515EE-C653-4D17-803F-D8273E3F252B}"/>
          </ac:grpSpMkLst>
        </pc:grpChg>
        <pc:grpChg chg="del mod">
          <ac:chgData name="啟倫 洪" userId="be6c01fd6302bf9d" providerId="LiveId" clId="{22ED83D6-DA96-4BAF-82A5-3A61732D1BDF}" dt="2022-10-10T18:18:09.101" v="257" actId="27803"/>
          <ac:grpSpMkLst>
            <pc:docMk/>
            <pc:sldMk cId="1589040828" sldId="304"/>
            <ac:grpSpMk id="43" creationId="{3E3FABE2-B874-4762-8DA0-C14F01CD8EA7}"/>
          </ac:grpSpMkLst>
        </pc:grpChg>
        <pc:picChg chg="add del mod">
          <ac:chgData name="啟倫 洪" userId="be6c01fd6302bf9d" providerId="LiveId" clId="{22ED83D6-DA96-4BAF-82A5-3A61732D1BDF}" dt="2022-10-10T18:12:59.026" v="183" actId="27803"/>
          <ac:picMkLst>
            <pc:docMk/>
            <pc:sldMk cId="1589040828" sldId="304"/>
            <ac:picMk id="4" creationId="{BC99F328-98D1-4B06-90B6-1C70EE1F74D9}"/>
          </ac:picMkLst>
        </pc:picChg>
        <pc:picChg chg="del">
          <ac:chgData name="啟倫 洪" userId="be6c01fd6302bf9d" providerId="LiveId" clId="{22ED83D6-DA96-4BAF-82A5-3A61732D1BDF}" dt="2022-10-10T18:07:37.348" v="155" actId="478"/>
          <ac:picMkLst>
            <pc:docMk/>
            <pc:sldMk cId="1589040828" sldId="304"/>
            <ac:picMk id="5" creationId="{92AE0A16-D3DD-45EF-BEAD-2ACF26AC30E1}"/>
          </ac:picMkLst>
        </pc:picChg>
        <pc:picChg chg="del">
          <ac:chgData name="啟倫 洪" userId="be6c01fd6302bf9d" providerId="LiveId" clId="{22ED83D6-DA96-4BAF-82A5-3A61732D1BDF}" dt="2022-10-10T18:07:55.479" v="174" actId="478"/>
          <ac:picMkLst>
            <pc:docMk/>
            <pc:sldMk cId="1589040828" sldId="304"/>
            <ac:picMk id="8" creationId="{943AE7F6-415F-40EB-99E9-FDF641A87749}"/>
          </ac:picMkLst>
        </pc:picChg>
        <pc:picChg chg="del">
          <ac:chgData name="啟倫 洪" userId="be6c01fd6302bf9d" providerId="LiveId" clId="{22ED83D6-DA96-4BAF-82A5-3A61732D1BDF}" dt="2022-10-10T18:07:57.520" v="175" actId="478"/>
          <ac:picMkLst>
            <pc:docMk/>
            <pc:sldMk cId="1589040828" sldId="304"/>
            <ac:picMk id="10" creationId="{896F15F2-5442-4919-82A0-31BFC6DF34E4}"/>
          </ac:picMkLst>
        </pc:picChg>
        <pc:picChg chg="add del mod">
          <ac:chgData name="啟倫 洪" userId="be6c01fd6302bf9d" providerId="LiveId" clId="{22ED83D6-DA96-4BAF-82A5-3A61732D1BDF}" dt="2022-10-10T18:14:01.965" v="194" actId="27803"/>
          <ac:picMkLst>
            <pc:docMk/>
            <pc:sldMk cId="1589040828" sldId="304"/>
            <ac:picMk id="22" creationId="{F85611AF-5E8F-4434-91A1-DAE1A7F59720}"/>
          </ac:picMkLst>
        </pc:picChg>
        <pc:picChg chg="add del mod">
          <ac:chgData name="啟倫 洪" userId="be6c01fd6302bf9d" providerId="LiveId" clId="{22ED83D6-DA96-4BAF-82A5-3A61732D1BDF}" dt="2022-10-10T18:16:07.658" v="220" actId="27803"/>
          <ac:picMkLst>
            <pc:docMk/>
            <pc:sldMk cId="1589040828" sldId="304"/>
            <ac:picMk id="28" creationId="{A023A3AC-14AC-4B53-83E8-BA9E6EE119CE}"/>
          </ac:picMkLst>
        </pc:picChg>
        <pc:picChg chg="add del mod">
          <ac:chgData name="啟倫 洪" userId="be6c01fd6302bf9d" providerId="LiveId" clId="{22ED83D6-DA96-4BAF-82A5-3A61732D1BDF}" dt="2022-10-10T18:18:09.101" v="257" actId="27803"/>
          <ac:picMkLst>
            <pc:docMk/>
            <pc:sldMk cId="1589040828" sldId="304"/>
            <ac:picMk id="35" creationId="{7FA91D35-582E-48F9-B63E-22ED87EB5460}"/>
          </ac:picMkLst>
        </pc:picChg>
        <pc:picChg chg="add del mod">
          <ac:chgData name="啟倫 洪" userId="be6c01fd6302bf9d" providerId="LiveId" clId="{22ED83D6-DA96-4BAF-82A5-3A61732D1BDF}" dt="2022-10-10T18:17:37.346" v="251" actId="27803"/>
          <ac:picMkLst>
            <pc:docMk/>
            <pc:sldMk cId="1589040828" sldId="304"/>
            <ac:picMk id="37" creationId="{B3F09E37-F683-433A-AB28-459634EBE41C}"/>
          </ac:picMkLst>
        </pc:picChg>
        <pc:picChg chg="add mod">
          <ac:chgData name="啟倫 洪" userId="be6c01fd6302bf9d" providerId="LiveId" clId="{22ED83D6-DA96-4BAF-82A5-3A61732D1BDF}" dt="2022-10-10T18:07:35.574" v="154" actId="1076"/>
          <ac:picMkLst>
            <pc:docMk/>
            <pc:sldMk cId="1589040828" sldId="304"/>
            <ac:picMk id="2050" creationId="{F096C1E5-5611-493F-B69D-CA866953E9A4}"/>
          </ac:picMkLst>
        </pc:picChg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02974211" sldId="30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866414817" sldId="306"/>
        </pc:sldMkLst>
      </pc:sldChg>
      <pc:sldChg chg="del">
        <pc:chgData name="啟倫 洪" userId="be6c01fd6302bf9d" providerId="LiveId" clId="{22ED83D6-DA96-4BAF-82A5-3A61732D1BDF}" dt="2022-10-11T05:02:30.263" v="640" actId="47"/>
        <pc:sldMkLst>
          <pc:docMk/>
          <pc:sldMk cId="4048178797" sldId="307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133071785" sldId="308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388585945" sldId="309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331919063" sldId="310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70528127" sldId="311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068146445" sldId="312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203815899" sldId="314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27912835" sldId="31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896374603" sldId="316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805152743" sldId="317"/>
        </pc:sldMkLst>
      </pc:sldChg>
      <pc:sldChg chg="del">
        <pc:chgData name="啟倫 洪" userId="be6c01fd6302bf9d" providerId="LiveId" clId="{22ED83D6-DA96-4BAF-82A5-3A61732D1BDF}" dt="2022-10-10T18:21:51.138" v="274" actId="47"/>
        <pc:sldMkLst>
          <pc:docMk/>
          <pc:sldMk cId="1918568422" sldId="319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487653815" sldId="322"/>
        </pc:sldMkLst>
      </pc:sldChg>
      <pc:sldChg chg="addSp delSp modSp new mod">
        <pc:chgData name="啟倫 洪" userId="be6c01fd6302bf9d" providerId="LiveId" clId="{22ED83D6-DA96-4BAF-82A5-3A61732D1BDF}" dt="2022-10-10T18:02:57.246" v="132"/>
        <pc:sldMkLst>
          <pc:docMk/>
          <pc:sldMk cId="3664696408" sldId="323"/>
        </pc:sldMkLst>
        <pc:spChg chg="del">
          <ac:chgData name="啟倫 洪" userId="be6c01fd6302bf9d" providerId="LiveId" clId="{22ED83D6-DA96-4BAF-82A5-3A61732D1BDF}" dt="2022-10-10T18:02:00.737" v="76" actId="478"/>
          <ac:spMkLst>
            <pc:docMk/>
            <pc:sldMk cId="3664696408" sldId="323"/>
            <ac:spMk id="2" creationId="{32B5980F-78C8-4A87-8945-7872BD72CD11}"/>
          </ac:spMkLst>
        </pc:spChg>
        <pc:spChg chg="del">
          <ac:chgData name="啟倫 洪" userId="be6c01fd6302bf9d" providerId="LiveId" clId="{22ED83D6-DA96-4BAF-82A5-3A61732D1BDF}" dt="2022-10-10T18:02:00.737" v="76" actId="478"/>
          <ac:spMkLst>
            <pc:docMk/>
            <pc:sldMk cId="3664696408" sldId="323"/>
            <ac:spMk id="3" creationId="{0C681D42-802E-4312-BFEC-951559C02010}"/>
          </ac:spMkLst>
        </pc:spChg>
        <pc:spChg chg="add del">
          <ac:chgData name="啟倫 洪" userId="be6c01fd6302bf9d" providerId="LiveId" clId="{22ED83D6-DA96-4BAF-82A5-3A61732D1BDF}" dt="2022-10-10T18:01:57.449" v="75" actId="22"/>
          <ac:spMkLst>
            <pc:docMk/>
            <pc:sldMk cId="3664696408" sldId="323"/>
            <ac:spMk id="5" creationId="{FE60989F-079C-4C44-8DC9-DB27377E6979}"/>
          </ac:spMkLst>
        </pc:spChg>
        <pc:spChg chg="add mod">
          <ac:chgData name="啟倫 洪" userId="be6c01fd6302bf9d" providerId="LiveId" clId="{22ED83D6-DA96-4BAF-82A5-3A61732D1BDF}" dt="2022-10-10T18:02:51.229" v="131" actId="1076"/>
          <ac:spMkLst>
            <pc:docMk/>
            <pc:sldMk cId="3664696408" sldId="323"/>
            <ac:spMk id="6" creationId="{9474D717-E94E-46F0-A8BF-E798127F3D70}"/>
          </ac:spMkLst>
        </pc:spChg>
        <pc:spChg chg="add mod">
          <ac:chgData name="啟倫 洪" userId="be6c01fd6302bf9d" providerId="LiveId" clId="{22ED83D6-DA96-4BAF-82A5-3A61732D1BDF}" dt="2022-10-10T18:02:06.571" v="77"/>
          <ac:spMkLst>
            <pc:docMk/>
            <pc:sldMk cId="3664696408" sldId="323"/>
            <ac:spMk id="7" creationId="{5DE76AE5-E5FD-4CBC-8CA9-C267A6F409EF}"/>
          </ac:spMkLst>
        </pc:spChg>
        <pc:picChg chg="add mod">
          <ac:chgData name="啟倫 洪" userId="be6c01fd6302bf9d" providerId="LiveId" clId="{22ED83D6-DA96-4BAF-82A5-3A61732D1BDF}" dt="2022-10-10T18:02:06.571" v="77"/>
          <ac:picMkLst>
            <pc:docMk/>
            <pc:sldMk cId="3664696408" sldId="323"/>
            <ac:picMk id="8" creationId="{F46B952E-2D9E-4778-B8A5-EB9E4A210BCE}"/>
          </ac:picMkLst>
        </pc:picChg>
        <pc:picChg chg="add mod">
          <ac:chgData name="啟倫 洪" userId="be6c01fd6302bf9d" providerId="LiveId" clId="{22ED83D6-DA96-4BAF-82A5-3A61732D1BDF}" dt="2022-10-10T18:02:57.246" v="132"/>
          <ac:picMkLst>
            <pc:docMk/>
            <pc:sldMk cId="3664696408" sldId="323"/>
            <ac:picMk id="9" creationId="{4F4A5256-B197-4CF0-9EB4-B5BB78E4E000}"/>
          </ac:picMkLst>
        </pc:picChg>
      </pc:sldChg>
      <pc:sldChg chg="new del">
        <pc:chgData name="啟倫 洪" userId="be6c01fd6302bf9d" providerId="LiveId" clId="{22ED83D6-DA96-4BAF-82A5-3A61732D1BDF}" dt="2022-10-10T18:03:12.240" v="137" actId="680"/>
        <pc:sldMkLst>
          <pc:docMk/>
          <pc:sldMk cId="1177952361" sldId="324"/>
        </pc:sldMkLst>
      </pc:sldChg>
      <pc:sldChg chg="delSp new del mod">
        <pc:chgData name="啟倫 洪" userId="be6c01fd6302bf9d" providerId="LiveId" clId="{22ED83D6-DA96-4BAF-82A5-3A61732D1BDF}" dt="2022-10-10T18:21:40.523" v="271" actId="47"/>
        <pc:sldMkLst>
          <pc:docMk/>
          <pc:sldMk cId="1437907336" sldId="324"/>
        </pc:sldMkLst>
        <pc:spChg chg="del">
          <ac:chgData name="啟倫 洪" userId="be6c01fd6302bf9d" providerId="LiveId" clId="{22ED83D6-DA96-4BAF-82A5-3A61732D1BDF}" dt="2022-10-10T18:21:04.326" v="264" actId="478"/>
          <ac:spMkLst>
            <pc:docMk/>
            <pc:sldMk cId="1437907336" sldId="324"/>
            <ac:spMk id="2" creationId="{48E34391-7B23-4F8F-8ED4-1E30C7B68F8E}"/>
          </ac:spMkLst>
        </pc:spChg>
        <pc:spChg chg="del">
          <ac:chgData name="啟倫 洪" userId="be6c01fd6302bf9d" providerId="LiveId" clId="{22ED83D6-DA96-4BAF-82A5-3A61732D1BDF}" dt="2022-10-10T18:21:04.326" v="264" actId="478"/>
          <ac:spMkLst>
            <pc:docMk/>
            <pc:sldMk cId="1437907336" sldId="324"/>
            <ac:spMk id="3" creationId="{3053625A-EA2C-420E-B952-AC9B1E6C78B5}"/>
          </ac:spMkLst>
        </pc:spChg>
      </pc:sldChg>
      <pc:sldChg chg="new del">
        <pc:chgData name="啟倫 洪" userId="be6c01fd6302bf9d" providerId="LiveId" clId="{22ED83D6-DA96-4BAF-82A5-3A61732D1BDF}" dt="2022-10-10T18:03:10.509" v="135" actId="680"/>
        <pc:sldMkLst>
          <pc:docMk/>
          <pc:sldMk cId="2230230287" sldId="324"/>
        </pc:sldMkLst>
      </pc:sldChg>
      <pc:sldChg chg="new del">
        <pc:chgData name="啟倫 洪" userId="be6c01fd6302bf9d" providerId="LiveId" clId="{22ED83D6-DA96-4BAF-82A5-3A61732D1BDF}" dt="2022-10-10T18:03:15.213" v="139" actId="680"/>
        <pc:sldMkLst>
          <pc:docMk/>
          <pc:sldMk cId="2818887480" sldId="324"/>
        </pc:sldMkLst>
      </pc:sldChg>
      <pc:sldChg chg="addSp delSp modSp new mod">
        <pc:chgData name="啟倫 洪" userId="be6c01fd6302bf9d" providerId="LiveId" clId="{22ED83D6-DA96-4BAF-82A5-3A61732D1BDF}" dt="2022-10-11T05:08:57.134" v="769" actId="21"/>
        <pc:sldMkLst>
          <pc:docMk/>
          <pc:sldMk cId="637562521" sldId="325"/>
        </pc:sldMkLst>
        <pc:spChg chg="del">
          <ac:chgData name="啟倫 洪" userId="be6c01fd6302bf9d" providerId="LiveId" clId="{22ED83D6-DA96-4BAF-82A5-3A61732D1BDF}" dt="2022-10-10T18:21:38.701" v="270" actId="478"/>
          <ac:spMkLst>
            <pc:docMk/>
            <pc:sldMk cId="637562521" sldId="325"/>
            <ac:spMk id="2" creationId="{47A17C4B-CF20-4193-9A79-A092722D0C64}"/>
          </ac:spMkLst>
        </pc:spChg>
        <pc:spChg chg="del">
          <ac:chgData name="啟倫 洪" userId="be6c01fd6302bf9d" providerId="LiveId" clId="{22ED83D6-DA96-4BAF-82A5-3A61732D1BDF}" dt="2022-10-10T18:21:38.701" v="270" actId="478"/>
          <ac:spMkLst>
            <pc:docMk/>
            <pc:sldMk cId="637562521" sldId="325"/>
            <ac:spMk id="3" creationId="{C1F4DA45-9246-44B6-B6FB-8C62B408D083}"/>
          </ac:spMkLst>
        </pc:spChg>
        <pc:spChg chg="add mod">
          <ac:chgData name="啟倫 洪" userId="be6c01fd6302bf9d" providerId="LiveId" clId="{22ED83D6-DA96-4BAF-82A5-3A61732D1BDF}" dt="2022-10-10T18:22:02.604" v="277" actId="207"/>
          <ac:spMkLst>
            <pc:docMk/>
            <pc:sldMk cId="637562521" sldId="325"/>
            <ac:spMk id="4" creationId="{BD7DE109-7BBE-4990-8275-D0FCAE6C55D4}"/>
          </ac:spMkLst>
        </pc:spChg>
        <pc:picChg chg="add mod">
          <ac:chgData name="啟倫 洪" userId="be6c01fd6302bf9d" providerId="LiveId" clId="{22ED83D6-DA96-4BAF-82A5-3A61732D1BDF}" dt="2022-10-10T18:21:55.887" v="275" actId="1076"/>
          <ac:picMkLst>
            <pc:docMk/>
            <pc:sldMk cId="637562521" sldId="325"/>
            <ac:picMk id="5" creationId="{783ED256-5B57-4791-A207-134334FAA55F}"/>
          </ac:picMkLst>
        </pc:picChg>
        <pc:picChg chg="add del">
          <ac:chgData name="啟倫 洪" userId="be6c01fd6302bf9d" providerId="LiveId" clId="{22ED83D6-DA96-4BAF-82A5-3A61732D1BDF}" dt="2022-10-11T05:08:57.134" v="769" actId="21"/>
          <ac:picMkLst>
            <pc:docMk/>
            <pc:sldMk cId="637562521" sldId="325"/>
            <ac:picMk id="7" creationId="{11D00C72-33B3-4D68-BE93-C4492FEF9ED2}"/>
          </ac:picMkLst>
        </pc:picChg>
      </pc:sldChg>
      <pc:sldChg chg="addSp delSp modSp add mod">
        <pc:chgData name="啟倫 洪" userId="be6c01fd6302bf9d" providerId="LiveId" clId="{22ED83D6-DA96-4BAF-82A5-3A61732D1BDF}" dt="2022-10-10T18:49:17.791" v="595" actId="1076"/>
        <pc:sldMkLst>
          <pc:docMk/>
          <pc:sldMk cId="939279915" sldId="326"/>
        </pc:sldMkLst>
        <pc:spChg chg="mod">
          <ac:chgData name="啟倫 洪" userId="be6c01fd6302bf9d" providerId="LiveId" clId="{22ED83D6-DA96-4BAF-82A5-3A61732D1BDF}" dt="2022-10-10T18:41:03.371" v="393" actId="20577"/>
          <ac:spMkLst>
            <pc:docMk/>
            <pc:sldMk cId="939279915" sldId="326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0T18:42:02.944" v="557" actId="113"/>
          <ac:spMkLst>
            <pc:docMk/>
            <pc:sldMk cId="939279915" sldId="326"/>
            <ac:spMk id="6" creationId="{68519CBD-8A14-4734-95A3-7EB90681D14A}"/>
          </ac:spMkLst>
        </pc:spChg>
        <pc:spChg chg="mod">
          <ac:chgData name="啟倫 洪" userId="be6c01fd6302bf9d" providerId="LiveId" clId="{22ED83D6-DA96-4BAF-82A5-3A61732D1BDF}" dt="2022-10-10T18:42:53.468" v="564" actId="207"/>
          <ac:spMkLst>
            <pc:docMk/>
            <pc:sldMk cId="939279915" sldId="326"/>
            <ac:spMk id="7" creationId="{0F841D58-DF67-4BBC-9714-4845C445A896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3" creationId="{2109D7E9-D10C-4FA5-8BC7-5B69E80BF72C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4" creationId="{C9741C28-3934-4F88-807F-ABCB89FA8110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5" creationId="{51E9E05E-C48E-4A22-9494-86333D80C949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7" creationId="{A0D59846-73F2-48CD-B719-52C43C8ACB2B}"/>
          </ac:spMkLst>
        </pc:spChg>
        <pc:grpChg chg="del">
          <ac:chgData name="啟倫 洪" userId="be6c01fd6302bf9d" providerId="LiveId" clId="{22ED83D6-DA96-4BAF-82A5-3A61732D1BDF}" dt="2022-10-10T18:42:56.892" v="565" actId="478"/>
          <ac:grpSpMkLst>
            <pc:docMk/>
            <pc:sldMk cId="939279915" sldId="326"/>
            <ac:grpSpMk id="4" creationId="{D8801772-4D8F-469D-8D3E-4B56079AFEA0}"/>
          </ac:grpSpMkLst>
        </pc:grpChg>
        <pc:picChg chg="add del">
          <ac:chgData name="啟倫 洪" userId="be6c01fd6302bf9d" providerId="LiveId" clId="{22ED83D6-DA96-4BAF-82A5-3A61732D1BDF}" dt="2022-10-10T18:45:59.901" v="573" actId="478"/>
          <ac:picMkLst>
            <pc:docMk/>
            <pc:sldMk cId="939279915" sldId="326"/>
            <ac:picMk id="8" creationId="{41D840BF-6A34-4F94-AA02-7A383E94897A}"/>
          </ac:picMkLst>
        </pc:picChg>
        <pc:picChg chg="del">
          <ac:chgData name="啟倫 洪" userId="be6c01fd6302bf9d" providerId="LiveId" clId="{22ED83D6-DA96-4BAF-82A5-3A61732D1BDF}" dt="2022-10-10T18:42:56.892" v="565" actId="478"/>
          <ac:picMkLst>
            <pc:docMk/>
            <pc:sldMk cId="939279915" sldId="326"/>
            <ac:picMk id="9" creationId="{B8B15C39-BC40-4C7D-9601-5A668DB4A6B5}"/>
          </ac:picMkLst>
        </pc:picChg>
        <pc:picChg chg="del">
          <ac:chgData name="啟倫 洪" userId="be6c01fd6302bf9d" providerId="LiveId" clId="{22ED83D6-DA96-4BAF-82A5-3A61732D1BDF}" dt="2022-10-10T18:42:56.892" v="565" actId="478"/>
          <ac:picMkLst>
            <pc:docMk/>
            <pc:sldMk cId="939279915" sldId="326"/>
            <ac:picMk id="11" creationId="{9AF3D19B-150D-44AD-BB7D-1DCC405AF902}"/>
          </ac:picMkLst>
        </pc:picChg>
        <pc:picChg chg="add mod modCrop">
          <ac:chgData name="啟倫 洪" userId="be6c01fd6302bf9d" providerId="LiveId" clId="{22ED83D6-DA96-4BAF-82A5-3A61732D1BDF}" dt="2022-10-10T18:49:17.791" v="595" actId="1076"/>
          <ac:picMkLst>
            <pc:docMk/>
            <pc:sldMk cId="939279915" sldId="326"/>
            <ac:picMk id="16" creationId="{64EBF6F7-775B-4285-962F-3171F329D013}"/>
          </ac:picMkLst>
        </pc:picChg>
        <pc:picChg chg="add mod">
          <ac:chgData name="啟倫 洪" userId="be6c01fd6302bf9d" providerId="LiveId" clId="{22ED83D6-DA96-4BAF-82A5-3A61732D1BDF}" dt="2022-10-10T18:49:17.791" v="595" actId="1076"/>
          <ac:picMkLst>
            <pc:docMk/>
            <pc:sldMk cId="939279915" sldId="326"/>
            <ac:picMk id="19" creationId="{4F089FA8-72C0-4947-8907-5C7F6668259A}"/>
          </ac:picMkLst>
        </pc:picChg>
        <pc:picChg chg="add del mod">
          <ac:chgData name="啟倫 洪" userId="be6c01fd6302bf9d" providerId="LiveId" clId="{22ED83D6-DA96-4BAF-82A5-3A61732D1BDF}" dt="2022-10-10T18:43:40.328" v="569" actId="478"/>
          <ac:picMkLst>
            <pc:docMk/>
            <pc:sldMk cId="939279915" sldId="326"/>
            <ac:picMk id="8194" creationId="{A2182863-9515-41A5-A5BB-0A1B6425F447}"/>
          </ac:picMkLst>
        </pc:picChg>
        <pc:picChg chg="add mod">
          <ac:chgData name="啟倫 洪" userId="be6c01fd6302bf9d" providerId="LiveId" clId="{22ED83D6-DA96-4BAF-82A5-3A61732D1BDF}" dt="2022-10-10T18:49:10.940" v="593" actId="732"/>
          <ac:picMkLst>
            <pc:docMk/>
            <pc:sldMk cId="939279915" sldId="326"/>
            <ac:picMk id="8196" creationId="{7770E812-E66B-461F-8393-610D952D4946}"/>
          </ac:picMkLst>
        </pc:picChg>
      </pc:sldChg>
      <pc:sldChg chg="addSp delSp modSp add mod">
        <pc:chgData name="啟倫 洪" userId="be6c01fd6302bf9d" providerId="LiveId" clId="{22ED83D6-DA96-4BAF-82A5-3A61732D1BDF}" dt="2022-10-10T18:52:36.934" v="634" actId="1076"/>
        <pc:sldMkLst>
          <pc:docMk/>
          <pc:sldMk cId="2981888008" sldId="327"/>
        </pc:sldMkLst>
        <pc:spChg chg="mod">
          <ac:chgData name="啟倫 洪" userId="be6c01fd6302bf9d" providerId="LiveId" clId="{22ED83D6-DA96-4BAF-82A5-3A61732D1BDF}" dt="2022-10-10T18:49:54.421" v="606" actId="20577"/>
          <ac:spMkLst>
            <pc:docMk/>
            <pc:sldMk cId="2981888008" sldId="327"/>
            <ac:spMk id="2" creationId="{00000000-0000-0000-0000-000000000000}"/>
          </ac:spMkLst>
        </pc:spChg>
        <pc:spChg chg="del mod">
          <ac:chgData name="啟倫 洪" userId="be6c01fd6302bf9d" providerId="LiveId" clId="{22ED83D6-DA96-4BAF-82A5-3A61732D1BDF}" dt="2022-10-10T18:50:23.579" v="611" actId="478"/>
          <ac:spMkLst>
            <pc:docMk/>
            <pc:sldMk cId="2981888008" sldId="327"/>
            <ac:spMk id="6" creationId="{68519CBD-8A14-4734-95A3-7EB90681D14A}"/>
          </ac:spMkLst>
        </pc:spChg>
        <pc:spChg chg="del mod">
          <ac:chgData name="啟倫 洪" userId="be6c01fd6302bf9d" providerId="LiveId" clId="{22ED83D6-DA96-4BAF-82A5-3A61732D1BDF}" dt="2022-10-10T18:50:19.615" v="609" actId="21"/>
          <ac:spMkLst>
            <pc:docMk/>
            <pc:sldMk cId="2981888008" sldId="327"/>
            <ac:spMk id="7" creationId="{0F841D58-DF67-4BBC-9714-4845C445A896}"/>
          </ac:spMkLst>
        </pc:spChg>
        <pc:spChg chg="add mod">
          <ac:chgData name="啟倫 洪" userId="be6c01fd6302bf9d" providerId="LiveId" clId="{22ED83D6-DA96-4BAF-82A5-3A61732D1BDF}" dt="2022-10-10T18:50:23.871" v="612"/>
          <ac:spMkLst>
            <pc:docMk/>
            <pc:sldMk cId="2981888008" sldId="327"/>
            <ac:spMk id="8" creationId="{E3AD2536-27AE-46FA-BE06-4AA6943B9733}"/>
          </ac:spMkLst>
        </pc:spChg>
        <pc:picChg chg="add del mod">
          <ac:chgData name="啟倫 洪" userId="be6c01fd6302bf9d" providerId="LiveId" clId="{22ED83D6-DA96-4BAF-82A5-3A61732D1BDF}" dt="2022-10-10T18:52:12.093" v="631" actId="478"/>
          <ac:picMkLst>
            <pc:docMk/>
            <pc:sldMk cId="2981888008" sldId="327"/>
            <ac:picMk id="4" creationId="{B610FC34-0C6D-4967-AAE5-6E295A244BC0}"/>
          </ac:picMkLst>
        </pc:picChg>
        <pc:picChg chg="add mod">
          <ac:chgData name="啟倫 洪" userId="be6c01fd6302bf9d" providerId="LiveId" clId="{22ED83D6-DA96-4BAF-82A5-3A61732D1BDF}" dt="2022-10-10T18:51:51.328" v="625" actId="14100"/>
          <ac:picMkLst>
            <pc:docMk/>
            <pc:sldMk cId="2981888008" sldId="327"/>
            <ac:picMk id="9" creationId="{8344F194-3D67-4FA0-B277-52190A12BCB2}"/>
          </ac:picMkLst>
        </pc:picChg>
        <pc:picChg chg="add del">
          <ac:chgData name="啟倫 洪" userId="be6c01fd6302bf9d" providerId="LiveId" clId="{22ED83D6-DA96-4BAF-82A5-3A61732D1BDF}" dt="2022-10-10T18:52:14.479" v="632" actId="478"/>
          <ac:picMkLst>
            <pc:docMk/>
            <pc:sldMk cId="2981888008" sldId="327"/>
            <ac:picMk id="16" creationId="{64EBF6F7-775B-4285-962F-3171F329D013}"/>
          </ac:picMkLst>
        </pc:picChg>
        <pc:picChg chg="add del">
          <ac:chgData name="啟倫 洪" userId="be6c01fd6302bf9d" providerId="LiveId" clId="{22ED83D6-DA96-4BAF-82A5-3A61732D1BDF}" dt="2022-10-10T18:52:14.479" v="632" actId="478"/>
          <ac:picMkLst>
            <pc:docMk/>
            <pc:sldMk cId="2981888008" sldId="327"/>
            <ac:picMk id="19" creationId="{4F089FA8-72C0-4947-8907-5C7F6668259A}"/>
          </ac:picMkLst>
        </pc:picChg>
        <pc:picChg chg="del">
          <ac:chgData name="啟倫 洪" userId="be6c01fd6302bf9d" providerId="LiveId" clId="{22ED83D6-DA96-4BAF-82A5-3A61732D1BDF}" dt="2022-10-10T18:50:45.141" v="616" actId="478"/>
          <ac:picMkLst>
            <pc:docMk/>
            <pc:sldMk cId="2981888008" sldId="327"/>
            <ac:picMk id="8196" creationId="{7770E812-E66B-461F-8393-610D952D4946}"/>
          </ac:picMkLst>
        </pc:picChg>
        <pc:picChg chg="add mod">
          <ac:chgData name="啟倫 洪" userId="be6c01fd6302bf9d" providerId="LiveId" clId="{22ED83D6-DA96-4BAF-82A5-3A61732D1BDF}" dt="2022-10-10T18:52:36.934" v="634" actId="1076"/>
          <ac:picMkLst>
            <pc:docMk/>
            <pc:sldMk cId="2981888008" sldId="327"/>
            <ac:picMk id="11266" creationId="{9DA01D91-F1B9-4A93-B55E-BCB9F5DB4F9E}"/>
          </ac:picMkLst>
        </pc:picChg>
      </pc:sldChg>
      <pc:sldChg chg="new del">
        <pc:chgData name="啟倫 洪" userId="be6c01fd6302bf9d" providerId="LiveId" clId="{22ED83D6-DA96-4BAF-82A5-3A61732D1BDF}" dt="2022-10-10T18:52:48.810" v="636" actId="680"/>
        <pc:sldMkLst>
          <pc:docMk/>
          <pc:sldMk cId="1078902279" sldId="328"/>
        </pc:sldMkLst>
      </pc:sldChg>
      <pc:sldChg chg="addSp delSp modSp add mod ord">
        <pc:chgData name="啟倫 洪" userId="be6c01fd6302bf9d" providerId="LiveId" clId="{22ED83D6-DA96-4BAF-82A5-3A61732D1BDF}" dt="2022-10-11T08:09:22.194" v="3711" actId="165"/>
        <pc:sldMkLst>
          <pc:docMk/>
          <pc:sldMk cId="1674973443" sldId="328"/>
        </pc:sldMkLst>
        <pc:spChg chg="mod">
          <ac:chgData name="啟倫 洪" userId="be6c01fd6302bf9d" providerId="LiveId" clId="{22ED83D6-DA96-4BAF-82A5-3A61732D1BDF}" dt="2022-10-11T08:05:06.657" v="3544" actId="20577"/>
          <ac:spMkLst>
            <pc:docMk/>
            <pc:sldMk cId="1674973443" sldId="328"/>
            <ac:spMk id="2" creationId="{26B835A9-11D9-4C60-B757-7517CE14435C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" creationId="{1FC612DC-65BA-4206-98BA-1193C1076F80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4" creationId="{A2B3140B-EF62-4AFE-B9BD-1339FF21E70C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6" creationId="{293FD816-243B-489A-B858-420C25CDA975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7" creationId="{09287241-AE95-48EC-8D68-94415F13ECBE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43" creationId="{08903D1D-6416-4DF2-AA04-3E5362A73872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4" creationId="{1279FCC1-B4E3-44C0-85F4-11CFE79A383C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5" creationId="{BAAE2093-D602-4FEE-A612-C4B1EF61DBA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6" creationId="{F626EF7C-3971-400E-8331-3D3F484ABCF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7" creationId="{E9A8B52B-D2A7-410A-A75D-1DD7B8196630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8" creationId="{83FB7599-62BE-4B3F-9A61-5B21438144C9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9" creationId="{AEB44F73-30F2-412D-B46B-E6B12466E335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0" creationId="{DBB5EE1C-4AA7-4EEE-B7AF-AF62EC70522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1" creationId="{7900D3AC-2601-48EA-B5B0-E92A83F09AC8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2" creationId="{779E8D23-8DA1-4483-AA21-39B7E69991F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3" creationId="{3736B85C-59AD-4D83-A1BE-DF1B2A72FDE3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4" creationId="{2A969A33-9F2E-4508-8751-4C5562DC0386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5" creationId="{EF3FD728-5388-4CF2-BB06-9490A1AEACF6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6" creationId="{50DFFAAA-87C7-4E21-9E2F-ABEB0CADFEDF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7" creationId="{4E748F99-86EF-449F-836D-9DD59FE7514D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8" creationId="{495AD27E-8DD7-4619-B04A-8F7A5E41732D}"/>
          </ac:spMkLst>
        </pc:spChg>
        <pc:spChg chg="add mod">
          <ac:chgData name="啟倫 洪" userId="be6c01fd6302bf9d" providerId="LiveId" clId="{22ED83D6-DA96-4BAF-82A5-3A61732D1BDF}" dt="2022-10-11T08:07:08.172" v="3644" actId="571"/>
          <ac:spMkLst>
            <pc:docMk/>
            <pc:sldMk cId="1674973443" sldId="328"/>
            <ac:spMk id="59" creationId="{149A2B8B-1195-47C2-B5FE-F24910A3037E}"/>
          </ac:spMkLst>
        </pc:spChg>
        <pc:spChg chg="add mod">
          <ac:chgData name="啟倫 洪" userId="be6c01fd6302bf9d" providerId="LiveId" clId="{22ED83D6-DA96-4BAF-82A5-3A61732D1BDF}" dt="2022-10-11T08:07:13.434" v="3646" actId="571"/>
          <ac:spMkLst>
            <pc:docMk/>
            <pc:sldMk cId="1674973443" sldId="328"/>
            <ac:spMk id="60" creationId="{EBB801E5-5F8A-4DD1-BFCA-8F07872266AF}"/>
          </ac:spMkLst>
        </pc:spChg>
        <pc:grpChg chg="add del mod">
          <ac:chgData name="啟倫 洪" userId="be6c01fd6302bf9d" providerId="LiveId" clId="{22ED83D6-DA96-4BAF-82A5-3A61732D1BDF}" dt="2022-10-11T08:09:22.194" v="3711" actId="165"/>
          <ac:grpSpMkLst>
            <pc:docMk/>
            <pc:sldMk cId="1674973443" sldId="328"/>
            <ac:grpSpMk id="5" creationId="{398C3AD4-FAFB-4D67-92BF-DAA9F9900FE9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23" creationId="{D2B9C180-E952-4A63-98EA-69B933A08F8D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2" creationId="{F1A0172E-3A2A-4B98-AC1B-9CB8ED5B1FB9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3" creationId="{8A7582D7-3BDA-4E65-84D5-B76156E79BFC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8" creationId="{CD8515EE-C653-4D17-803F-D8273E3F252B}"/>
          </ac:grpSpMkLst>
        </pc:grpChg>
      </pc:sldChg>
      <pc:sldChg chg="addSp delSp modSp add mod ord delAnim modAnim">
        <pc:chgData name="啟倫 洪" userId="be6c01fd6302bf9d" providerId="LiveId" clId="{22ED83D6-DA96-4BAF-82A5-3A61732D1BDF}" dt="2022-10-11T06:57:18.787" v="2353" actId="20577"/>
        <pc:sldMkLst>
          <pc:docMk/>
          <pc:sldMk cId="1048029292" sldId="329"/>
        </pc:sldMkLst>
        <pc:spChg chg="mod">
          <ac:chgData name="啟倫 洪" userId="be6c01fd6302bf9d" providerId="LiveId" clId="{22ED83D6-DA96-4BAF-82A5-3A61732D1BDF}" dt="2022-10-11T05:06:58.409" v="753" actId="20577"/>
          <ac:spMkLst>
            <pc:docMk/>
            <pc:sldMk cId="1048029292" sldId="329"/>
            <ac:spMk id="2" creationId="{00000000-0000-0000-0000-000000000000}"/>
          </ac:spMkLst>
        </pc:spChg>
        <pc:spChg chg="del">
          <ac:chgData name="啟倫 洪" userId="be6c01fd6302bf9d" providerId="LiveId" clId="{22ED83D6-DA96-4BAF-82A5-3A61732D1BDF}" dt="2022-10-11T05:06:35.264" v="723" actId="478"/>
          <ac:spMkLst>
            <pc:docMk/>
            <pc:sldMk cId="1048029292" sldId="329"/>
            <ac:spMk id="8" creationId="{E3AD2536-27AE-46FA-BE06-4AA6943B9733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5" creationId="{3467735C-670E-4B9C-8038-D9C83F096D78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8" creationId="{90FB4F86-0260-4D02-B088-CDCE5A4CFDC2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9" creationId="{29BBC185-8C21-4D12-9A74-DC4DA920137C}"/>
          </ac:spMkLst>
        </pc:spChg>
        <pc:spChg chg="mod">
          <ac:chgData name="啟倫 洪" userId="be6c01fd6302bf9d" providerId="LiveId" clId="{22ED83D6-DA96-4BAF-82A5-3A61732D1BDF}" dt="2022-10-11T05:20:07.693" v="903" actId="14100"/>
          <ac:spMkLst>
            <pc:docMk/>
            <pc:sldMk cId="1048029292" sldId="329"/>
            <ac:spMk id="25" creationId="{D689F0EB-C8AF-4649-9F5F-55B762E305A1}"/>
          </ac:spMkLst>
        </pc:spChg>
        <pc:spChg chg="mod">
          <ac:chgData name="啟倫 洪" userId="be6c01fd6302bf9d" providerId="LiveId" clId="{22ED83D6-DA96-4BAF-82A5-3A61732D1BDF}" dt="2022-10-11T05:21:16.616" v="941" actId="1076"/>
          <ac:spMkLst>
            <pc:docMk/>
            <pc:sldMk cId="1048029292" sldId="329"/>
            <ac:spMk id="27" creationId="{4EA5D5CC-F2E5-44AB-A495-775F9F7B50C5}"/>
          </ac:spMkLst>
        </pc:spChg>
        <pc:spChg chg="mod">
          <ac:chgData name="啟倫 洪" userId="be6c01fd6302bf9d" providerId="LiveId" clId="{22ED83D6-DA96-4BAF-82A5-3A61732D1BDF}" dt="2022-10-11T05:21:23.161" v="943" actId="1076"/>
          <ac:spMkLst>
            <pc:docMk/>
            <pc:sldMk cId="1048029292" sldId="329"/>
            <ac:spMk id="28" creationId="{4F90D674-206A-4664-AC0C-2A71F9846C7E}"/>
          </ac:spMkLst>
        </pc:spChg>
        <pc:spChg chg="mod">
          <ac:chgData name="啟倫 洪" userId="be6c01fd6302bf9d" providerId="LiveId" clId="{22ED83D6-DA96-4BAF-82A5-3A61732D1BDF}" dt="2022-10-11T05:24:01.594" v="1044" actId="1037"/>
          <ac:spMkLst>
            <pc:docMk/>
            <pc:sldMk cId="1048029292" sldId="329"/>
            <ac:spMk id="31" creationId="{A2C79D35-DF00-4533-951B-33A62FB1FE77}"/>
          </ac:spMkLst>
        </pc:spChg>
        <pc:spChg chg="mod">
          <ac:chgData name="啟倫 洪" userId="be6c01fd6302bf9d" providerId="LiveId" clId="{22ED83D6-DA96-4BAF-82A5-3A61732D1BDF}" dt="2022-10-11T05:23:13.241" v="1017" actId="1076"/>
          <ac:spMkLst>
            <pc:docMk/>
            <pc:sldMk cId="1048029292" sldId="329"/>
            <ac:spMk id="33" creationId="{C6C797D7-3AAF-4C00-A44C-0264C138AE9A}"/>
          </ac:spMkLst>
        </pc:spChg>
        <pc:spChg chg="mod">
          <ac:chgData name="啟倫 洪" userId="be6c01fd6302bf9d" providerId="LiveId" clId="{22ED83D6-DA96-4BAF-82A5-3A61732D1BDF}" dt="2022-10-11T05:23:13.241" v="1017" actId="1076"/>
          <ac:spMkLst>
            <pc:docMk/>
            <pc:sldMk cId="1048029292" sldId="329"/>
            <ac:spMk id="34" creationId="{5E5FE318-5252-4B6F-B771-F242E18ACC37}"/>
          </ac:spMkLst>
        </pc:spChg>
        <pc:spChg chg="mod">
          <ac:chgData name="啟倫 洪" userId="be6c01fd6302bf9d" providerId="LiveId" clId="{22ED83D6-DA96-4BAF-82A5-3A61732D1BDF}" dt="2022-10-11T05:23:22.202" v="1022" actId="1038"/>
          <ac:spMkLst>
            <pc:docMk/>
            <pc:sldMk cId="1048029292" sldId="329"/>
            <ac:spMk id="36" creationId="{43E45FFF-1E04-4841-8F6B-FA5730DC6D7B}"/>
          </ac:spMkLst>
        </pc:spChg>
        <pc:spChg chg="mod">
          <ac:chgData name="啟倫 洪" userId="be6c01fd6302bf9d" providerId="LiveId" clId="{22ED83D6-DA96-4BAF-82A5-3A61732D1BDF}" dt="2022-10-11T05:23:41.324" v="1039" actId="20577"/>
          <ac:spMkLst>
            <pc:docMk/>
            <pc:sldMk cId="1048029292" sldId="329"/>
            <ac:spMk id="37" creationId="{C9659E7E-554F-4C16-97F5-6B1F055656C9}"/>
          </ac:spMkLst>
        </pc:spChg>
        <pc:spChg chg="mod">
          <ac:chgData name="啟倫 洪" userId="be6c01fd6302bf9d" providerId="LiveId" clId="{22ED83D6-DA96-4BAF-82A5-3A61732D1BDF}" dt="2022-10-11T05:23:32.771" v="1026" actId="20577"/>
          <ac:spMkLst>
            <pc:docMk/>
            <pc:sldMk cId="1048029292" sldId="329"/>
            <ac:spMk id="38" creationId="{8F1BBF14-1BE2-4987-A1F0-E4D3C4DECD01}"/>
          </ac:spMkLst>
        </pc:spChg>
        <pc:spChg chg="mod">
          <ac:chgData name="啟倫 洪" userId="be6c01fd6302bf9d" providerId="LiveId" clId="{22ED83D6-DA96-4BAF-82A5-3A61732D1BDF}" dt="2022-10-11T05:24:41.867" v="1052" actId="14100"/>
          <ac:spMkLst>
            <pc:docMk/>
            <pc:sldMk cId="1048029292" sldId="329"/>
            <ac:spMk id="40" creationId="{4CCC0FBD-7013-4DA4-86A7-3DE9B833EE84}"/>
          </ac:spMkLst>
        </pc:spChg>
        <pc:spChg chg="mod">
          <ac:chgData name="啟倫 洪" userId="be6c01fd6302bf9d" providerId="LiveId" clId="{22ED83D6-DA96-4BAF-82A5-3A61732D1BDF}" dt="2022-10-11T05:25:09.351" v="1077" actId="20577"/>
          <ac:spMkLst>
            <pc:docMk/>
            <pc:sldMk cId="1048029292" sldId="329"/>
            <ac:spMk id="42" creationId="{DAF27CF2-2462-4070-A3F7-8BBFC260A8A4}"/>
          </ac:spMkLst>
        </pc:spChg>
        <pc:spChg chg="mod">
          <ac:chgData name="啟倫 洪" userId="be6c01fd6302bf9d" providerId="LiveId" clId="{22ED83D6-DA96-4BAF-82A5-3A61732D1BDF}" dt="2022-10-11T05:24:56.154" v="1056" actId="20577"/>
          <ac:spMkLst>
            <pc:docMk/>
            <pc:sldMk cId="1048029292" sldId="329"/>
            <ac:spMk id="43" creationId="{47DF35F5-F9F0-4AAA-840F-F95E3FCE845C}"/>
          </ac:spMkLst>
        </pc:spChg>
        <pc:spChg chg="mod">
          <ac:chgData name="啟倫 洪" userId="be6c01fd6302bf9d" providerId="LiveId" clId="{22ED83D6-DA96-4BAF-82A5-3A61732D1BDF}" dt="2022-10-11T05:25:28.378" v="1086" actId="14100"/>
          <ac:spMkLst>
            <pc:docMk/>
            <pc:sldMk cId="1048029292" sldId="329"/>
            <ac:spMk id="45" creationId="{CA2A65AE-AFBA-4460-8DB6-91D7F4EEA511}"/>
          </ac:spMkLst>
        </pc:spChg>
        <pc:spChg chg="mod">
          <ac:chgData name="啟倫 洪" userId="be6c01fd6302bf9d" providerId="LiveId" clId="{22ED83D6-DA96-4BAF-82A5-3A61732D1BDF}" dt="2022-10-11T05:25:59.402" v="1123" actId="1076"/>
          <ac:spMkLst>
            <pc:docMk/>
            <pc:sldMk cId="1048029292" sldId="329"/>
            <ac:spMk id="47" creationId="{0A1AA46E-2C0B-4ED9-846F-CCD7024C74BF}"/>
          </ac:spMkLst>
        </pc:spChg>
        <pc:spChg chg="mod">
          <ac:chgData name="啟倫 洪" userId="be6c01fd6302bf9d" providerId="LiveId" clId="{22ED83D6-DA96-4BAF-82A5-3A61732D1BDF}" dt="2022-10-11T05:25:59.402" v="1123" actId="1076"/>
          <ac:spMkLst>
            <pc:docMk/>
            <pc:sldMk cId="1048029292" sldId="329"/>
            <ac:spMk id="48" creationId="{6BAD5A57-3D1B-4DE5-9027-1875883407DF}"/>
          </ac:spMkLst>
        </pc:spChg>
        <pc:spChg chg="mod">
          <ac:chgData name="啟倫 洪" userId="be6c01fd6302bf9d" providerId="LiveId" clId="{22ED83D6-DA96-4BAF-82A5-3A61732D1BDF}" dt="2022-10-11T06:47:06.095" v="2052" actId="14100"/>
          <ac:spMkLst>
            <pc:docMk/>
            <pc:sldMk cId="1048029292" sldId="329"/>
            <ac:spMk id="55" creationId="{166BE7B0-BF6C-44E0-BC4A-190A653F6D45}"/>
          </ac:spMkLst>
        </pc:spChg>
        <pc:spChg chg="mod">
          <ac:chgData name="啟倫 洪" userId="be6c01fd6302bf9d" providerId="LiveId" clId="{22ED83D6-DA96-4BAF-82A5-3A61732D1BDF}" dt="2022-10-11T06:47:19.261" v="2086" actId="20577"/>
          <ac:spMkLst>
            <pc:docMk/>
            <pc:sldMk cId="1048029292" sldId="329"/>
            <ac:spMk id="56" creationId="{CE6D2D10-ACDA-4A68-BD1E-474AAE77FD1A}"/>
          </ac:spMkLst>
        </pc:spChg>
        <pc:spChg chg="mod">
          <ac:chgData name="啟倫 洪" userId="be6c01fd6302bf9d" providerId="LiveId" clId="{22ED83D6-DA96-4BAF-82A5-3A61732D1BDF}" dt="2022-10-11T06:47:08.563" v="2054" actId="20577"/>
          <ac:spMkLst>
            <pc:docMk/>
            <pc:sldMk cId="1048029292" sldId="329"/>
            <ac:spMk id="57" creationId="{49B1D845-4283-440B-BD3F-14CA7B3E1307}"/>
          </ac:spMkLst>
        </pc:spChg>
        <pc:spChg chg="mod">
          <ac:chgData name="啟倫 洪" userId="be6c01fd6302bf9d" providerId="LiveId" clId="{22ED83D6-DA96-4BAF-82A5-3A61732D1BDF}" dt="2022-10-11T06:49:47.158" v="2122" actId="14100"/>
          <ac:spMkLst>
            <pc:docMk/>
            <pc:sldMk cId="1048029292" sldId="329"/>
            <ac:spMk id="63" creationId="{74368843-57B0-4CD2-896C-D27F38909B79}"/>
          </ac:spMkLst>
        </pc:spChg>
        <pc:spChg chg="mod">
          <ac:chgData name="啟倫 洪" userId="be6c01fd6302bf9d" providerId="LiveId" clId="{22ED83D6-DA96-4BAF-82A5-3A61732D1BDF}" dt="2022-10-11T06:49:53.806" v="2138" actId="20577"/>
          <ac:spMkLst>
            <pc:docMk/>
            <pc:sldMk cId="1048029292" sldId="329"/>
            <ac:spMk id="64" creationId="{158F32A6-6A96-46BA-A22C-B372E2B68FDD}"/>
          </ac:spMkLst>
        </pc:spChg>
        <pc:spChg chg="mod">
          <ac:chgData name="啟倫 洪" userId="be6c01fd6302bf9d" providerId="LiveId" clId="{22ED83D6-DA96-4BAF-82A5-3A61732D1BDF}" dt="2022-10-11T06:49:49.008" v="2124" actId="20577"/>
          <ac:spMkLst>
            <pc:docMk/>
            <pc:sldMk cId="1048029292" sldId="329"/>
            <ac:spMk id="65" creationId="{16C901A9-34FC-4A22-BA5A-AD2E0D356630}"/>
          </ac:spMkLst>
        </pc:spChg>
        <pc:spChg chg="mod">
          <ac:chgData name="啟倫 洪" userId="be6c01fd6302bf9d" providerId="LiveId" clId="{22ED83D6-DA96-4BAF-82A5-3A61732D1BDF}" dt="2022-10-11T06:51:01.767" v="2153" actId="14100"/>
          <ac:spMkLst>
            <pc:docMk/>
            <pc:sldMk cId="1048029292" sldId="329"/>
            <ac:spMk id="71" creationId="{CF231436-D11B-4099-997A-1CE0B03F08BA}"/>
          </ac:spMkLst>
        </pc:spChg>
        <pc:spChg chg="mod">
          <ac:chgData name="啟倫 洪" userId="be6c01fd6302bf9d" providerId="LiveId" clId="{22ED83D6-DA96-4BAF-82A5-3A61732D1BDF}" dt="2022-10-11T06:51:15.956" v="2185" actId="20577"/>
          <ac:spMkLst>
            <pc:docMk/>
            <pc:sldMk cId="1048029292" sldId="329"/>
            <ac:spMk id="72" creationId="{1CE45136-9CC2-4BEF-80A2-737949D192A3}"/>
          </ac:spMkLst>
        </pc:spChg>
        <pc:spChg chg="mod">
          <ac:chgData name="啟倫 洪" userId="be6c01fd6302bf9d" providerId="LiveId" clId="{22ED83D6-DA96-4BAF-82A5-3A61732D1BDF}" dt="2022-10-11T06:51:05.555" v="2155" actId="20577"/>
          <ac:spMkLst>
            <pc:docMk/>
            <pc:sldMk cId="1048029292" sldId="329"/>
            <ac:spMk id="73" creationId="{311E373F-8914-44A4-9B31-8F25C9787924}"/>
          </ac:spMkLst>
        </pc:spChg>
        <pc:spChg chg="mod">
          <ac:chgData name="啟倫 洪" userId="be6c01fd6302bf9d" providerId="LiveId" clId="{22ED83D6-DA96-4BAF-82A5-3A61732D1BDF}" dt="2022-10-11T06:51:47.766" v="2196" actId="14100"/>
          <ac:spMkLst>
            <pc:docMk/>
            <pc:sldMk cId="1048029292" sldId="329"/>
            <ac:spMk id="75" creationId="{8BC210B1-4D0E-4152-A0A3-7E3B7C9721F0}"/>
          </ac:spMkLst>
        </pc:spChg>
        <pc:spChg chg="mod">
          <ac:chgData name="啟倫 洪" userId="be6c01fd6302bf9d" providerId="LiveId" clId="{22ED83D6-DA96-4BAF-82A5-3A61732D1BDF}" dt="2022-10-11T06:52:10.127" v="2238" actId="20577"/>
          <ac:spMkLst>
            <pc:docMk/>
            <pc:sldMk cId="1048029292" sldId="329"/>
            <ac:spMk id="76" creationId="{6E781273-5D59-4212-8A62-7793FAEDDA53}"/>
          </ac:spMkLst>
        </pc:spChg>
        <pc:spChg chg="mod">
          <ac:chgData name="啟倫 洪" userId="be6c01fd6302bf9d" providerId="LiveId" clId="{22ED83D6-DA96-4BAF-82A5-3A61732D1BDF}" dt="2022-10-11T06:53:16.700" v="2268" actId="6549"/>
          <ac:spMkLst>
            <pc:docMk/>
            <pc:sldMk cId="1048029292" sldId="329"/>
            <ac:spMk id="77" creationId="{008E6E74-2847-4186-9F56-9B3D10D8E2EA}"/>
          </ac:spMkLst>
        </pc:spChg>
        <pc:spChg chg="mod">
          <ac:chgData name="啟倫 洪" userId="be6c01fd6302bf9d" providerId="LiveId" clId="{22ED83D6-DA96-4BAF-82A5-3A61732D1BDF}" dt="2022-10-11T06:54:44.611" v="2295" actId="20577"/>
          <ac:spMkLst>
            <pc:docMk/>
            <pc:sldMk cId="1048029292" sldId="329"/>
            <ac:spMk id="84" creationId="{DE809995-414E-4CE4-AB6C-E31CD00B4448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5" creationId="{067EBE87-918D-4B94-A15C-0A139AB2B308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6" creationId="{A5DF1CE2-244C-4340-8DD5-62C3E0E62B7D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7" creationId="{001EF5AD-F6CD-4ABF-8F39-AFBE51719C5C}"/>
          </ac:spMkLst>
        </pc:spChg>
        <pc:spChg chg="mod">
          <ac:chgData name="啟倫 洪" userId="be6c01fd6302bf9d" providerId="LiveId" clId="{22ED83D6-DA96-4BAF-82A5-3A61732D1BDF}" dt="2022-10-11T06:55:31.586" v="2310" actId="20577"/>
          <ac:spMkLst>
            <pc:docMk/>
            <pc:sldMk cId="1048029292" sldId="329"/>
            <ac:spMk id="92" creationId="{52CC01B6-0669-4DEA-A139-1CD50B857647}"/>
          </ac:spMkLst>
        </pc:spChg>
        <pc:spChg chg="mod">
          <ac:chgData name="啟倫 洪" userId="be6c01fd6302bf9d" providerId="LiveId" clId="{22ED83D6-DA96-4BAF-82A5-3A61732D1BDF}" dt="2022-10-11T06:55:27.786" v="2308" actId="14100"/>
          <ac:spMkLst>
            <pc:docMk/>
            <pc:sldMk cId="1048029292" sldId="329"/>
            <ac:spMk id="93" creationId="{9F6DBCE8-402F-4181-B465-00E773BB1F59}"/>
          </ac:spMkLst>
        </pc:spChg>
        <pc:spChg chg="mod">
          <ac:chgData name="啟倫 洪" userId="be6c01fd6302bf9d" providerId="LiveId" clId="{22ED83D6-DA96-4BAF-82A5-3A61732D1BDF}" dt="2022-10-11T06:55:19.813" v="2303"/>
          <ac:spMkLst>
            <pc:docMk/>
            <pc:sldMk cId="1048029292" sldId="329"/>
            <ac:spMk id="94" creationId="{95A33CE1-D8B4-4CE4-8B93-09576BD9AB46}"/>
          </ac:spMkLst>
        </pc:spChg>
        <pc:spChg chg="mod">
          <ac:chgData name="啟倫 洪" userId="be6c01fd6302bf9d" providerId="LiveId" clId="{22ED83D6-DA96-4BAF-82A5-3A61732D1BDF}" dt="2022-10-11T06:55:19.813" v="2303"/>
          <ac:spMkLst>
            <pc:docMk/>
            <pc:sldMk cId="1048029292" sldId="329"/>
            <ac:spMk id="95" creationId="{094DB2F0-FE25-4500-8DC9-F0E29A9A20A7}"/>
          </ac:spMkLst>
        </pc:spChg>
        <pc:spChg chg="mod">
          <ac:chgData name="啟倫 洪" userId="be6c01fd6302bf9d" providerId="LiveId" clId="{22ED83D6-DA96-4BAF-82A5-3A61732D1BDF}" dt="2022-10-11T06:57:12.513" v="2340" actId="20577"/>
          <ac:spMkLst>
            <pc:docMk/>
            <pc:sldMk cId="1048029292" sldId="329"/>
            <ac:spMk id="104" creationId="{7580232D-CF8E-49C4-A1B6-26012A8572D7}"/>
          </ac:spMkLst>
        </pc:spChg>
        <pc:spChg chg="mod">
          <ac:chgData name="啟倫 洪" userId="be6c01fd6302bf9d" providerId="LiveId" clId="{22ED83D6-DA96-4BAF-82A5-3A61732D1BDF}" dt="2022-10-11T06:57:10.493" v="2338" actId="14100"/>
          <ac:spMkLst>
            <pc:docMk/>
            <pc:sldMk cId="1048029292" sldId="329"/>
            <ac:spMk id="105" creationId="{676D1283-7724-4860-873E-4C8F8B4E0840}"/>
          </ac:spMkLst>
        </pc:spChg>
        <pc:spChg chg="mod">
          <ac:chgData name="啟倫 洪" userId="be6c01fd6302bf9d" providerId="LiveId" clId="{22ED83D6-DA96-4BAF-82A5-3A61732D1BDF}" dt="2022-10-11T06:57:18.787" v="2353" actId="20577"/>
          <ac:spMkLst>
            <pc:docMk/>
            <pc:sldMk cId="1048029292" sldId="329"/>
            <ac:spMk id="106" creationId="{95124367-FB9A-4CA0-BF8E-0CCB12100E76}"/>
          </ac:spMkLst>
        </pc:spChg>
        <pc:spChg chg="mod">
          <ac:chgData name="啟倫 洪" userId="be6c01fd6302bf9d" providerId="LiveId" clId="{22ED83D6-DA96-4BAF-82A5-3A61732D1BDF}" dt="2022-10-11T06:56:58.032" v="2333"/>
          <ac:spMkLst>
            <pc:docMk/>
            <pc:sldMk cId="1048029292" sldId="329"/>
            <ac:spMk id="107" creationId="{F5D29F81-705C-4F34-BB58-C44F8C550BF8}"/>
          </ac:spMkLst>
        </pc:spChg>
        <pc:spChg chg="add mod">
          <ac:chgData name="啟倫 洪" userId="be6c01fd6302bf9d" providerId="LiveId" clId="{22ED83D6-DA96-4BAF-82A5-3A61732D1BDF}" dt="2022-10-11T06:53:48.881" v="2282" actId="403"/>
          <ac:spMkLst>
            <pc:docMk/>
            <pc:sldMk cId="1048029292" sldId="329"/>
            <ac:spMk id="11268" creationId="{09771A9F-CA3B-4EA9-BDD9-46B5038B66CF}"/>
          </ac:spMkLst>
        </pc:s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20" creationId="{1477F8DD-D488-4EA6-A131-8089E2538BA7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24" creationId="{EB317956-D900-480F-9B63-E69666EC4857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0" creationId="{AA82F7DA-989D-4AE4-90F4-2E68849D9025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5" creationId="{34F52ED1-E516-4248-BB82-B006ABA8A08F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9" creationId="{75C90174-577F-4996-94B6-95E9EE10E3E6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44" creationId="{57033D66-6B86-4BFD-8833-EFFEB62D3F44}"/>
          </ac:grpSpMkLst>
        </pc:grpChg>
        <pc:grpChg chg="add mod">
          <ac:chgData name="啟倫 洪" userId="be6c01fd6302bf9d" providerId="LiveId" clId="{22ED83D6-DA96-4BAF-82A5-3A61732D1BDF}" dt="2022-10-11T06:47:28.080" v="2088" actId="1037"/>
          <ac:grpSpMkLst>
            <pc:docMk/>
            <pc:sldMk cId="1048029292" sldId="329"/>
            <ac:grpSpMk id="54" creationId="{95797963-1ED3-4AC5-AA3A-B670A3AD994D}"/>
          </ac:grpSpMkLst>
        </pc:grpChg>
        <pc:grpChg chg="add mod">
          <ac:chgData name="啟倫 洪" userId="be6c01fd6302bf9d" providerId="LiveId" clId="{22ED83D6-DA96-4BAF-82A5-3A61732D1BDF}" dt="2022-10-11T06:49:31.883" v="2118" actId="1035"/>
          <ac:grpSpMkLst>
            <pc:docMk/>
            <pc:sldMk cId="1048029292" sldId="329"/>
            <ac:grpSpMk id="62" creationId="{4A66AF7F-D107-40FD-886E-781A461776C2}"/>
          </ac:grpSpMkLst>
        </pc:grpChg>
        <pc:grpChg chg="add mod">
          <ac:chgData name="啟倫 洪" userId="be6c01fd6302bf9d" providerId="LiveId" clId="{22ED83D6-DA96-4BAF-82A5-3A61732D1BDF}" dt="2022-10-11T06:50:56.361" v="2152" actId="1076"/>
          <ac:grpSpMkLst>
            <pc:docMk/>
            <pc:sldMk cId="1048029292" sldId="329"/>
            <ac:grpSpMk id="70" creationId="{81E2B0D6-E60A-4BB9-A4BB-6D9EAC919022}"/>
          </ac:grpSpMkLst>
        </pc:grpChg>
        <pc:grpChg chg="add mod">
          <ac:chgData name="啟倫 洪" userId="be6c01fd6302bf9d" providerId="LiveId" clId="{22ED83D6-DA96-4BAF-82A5-3A61732D1BDF}" dt="2022-10-11T06:53:39.218" v="2280" actId="164"/>
          <ac:grpSpMkLst>
            <pc:docMk/>
            <pc:sldMk cId="1048029292" sldId="329"/>
            <ac:grpSpMk id="74" creationId="{273BC1DD-B2BF-4227-960B-3D498BDE46DF}"/>
          </ac:grpSpMkLst>
        </pc:grpChg>
        <pc:grpChg chg="add mod">
          <ac:chgData name="啟倫 洪" userId="be6c01fd6302bf9d" providerId="LiveId" clId="{22ED83D6-DA96-4BAF-82A5-3A61732D1BDF}" dt="2022-10-11T06:54:42.192" v="2293" actId="1076"/>
          <ac:grpSpMkLst>
            <pc:docMk/>
            <pc:sldMk cId="1048029292" sldId="329"/>
            <ac:grpSpMk id="82" creationId="{C066D8EC-75F8-4333-9B76-72371BE36A18}"/>
          </ac:grpSpMkLst>
        </pc:grpChg>
        <pc:grpChg chg="mod">
          <ac:chgData name="啟倫 洪" userId="be6c01fd6302bf9d" providerId="LiveId" clId="{22ED83D6-DA96-4BAF-82A5-3A61732D1BDF}" dt="2022-10-11T06:54:37.614" v="2292"/>
          <ac:grpSpMkLst>
            <pc:docMk/>
            <pc:sldMk cId="1048029292" sldId="329"/>
            <ac:grpSpMk id="83" creationId="{41219059-DE1F-4AAB-8A99-7C7F01DA232D}"/>
          </ac:grpSpMkLst>
        </pc:grpChg>
        <pc:grpChg chg="add mod">
          <ac:chgData name="啟倫 洪" userId="be6c01fd6302bf9d" providerId="LiveId" clId="{22ED83D6-DA96-4BAF-82A5-3A61732D1BDF}" dt="2022-10-11T06:55:24.099" v="2307" actId="1035"/>
          <ac:grpSpMkLst>
            <pc:docMk/>
            <pc:sldMk cId="1048029292" sldId="329"/>
            <ac:grpSpMk id="90" creationId="{57DBFE28-ACA6-4F59-9980-2C052242FB73}"/>
          </ac:grpSpMkLst>
        </pc:grpChg>
        <pc:grpChg chg="mod">
          <ac:chgData name="啟倫 洪" userId="be6c01fd6302bf9d" providerId="LiveId" clId="{22ED83D6-DA96-4BAF-82A5-3A61732D1BDF}" dt="2022-10-11T06:55:19.813" v="2303"/>
          <ac:grpSpMkLst>
            <pc:docMk/>
            <pc:sldMk cId="1048029292" sldId="329"/>
            <ac:grpSpMk id="91" creationId="{85FBE777-BFA2-494F-AD4B-0D0E2A6547C9}"/>
          </ac:grpSpMkLst>
        </pc:grpChg>
        <pc:grpChg chg="add mod">
          <ac:chgData name="啟倫 洪" userId="be6c01fd6302bf9d" providerId="LiveId" clId="{22ED83D6-DA96-4BAF-82A5-3A61732D1BDF}" dt="2022-10-11T06:57:05.667" v="2337" actId="1036"/>
          <ac:grpSpMkLst>
            <pc:docMk/>
            <pc:sldMk cId="1048029292" sldId="329"/>
            <ac:grpSpMk id="102" creationId="{D648FA78-19E3-4E39-915B-9639BC4DD580}"/>
          </ac:grpSpMkLst>
        </pc:grpChg>
        <pc:grpChg chg="mod">
          <ac:chgData name="啟倫 洪" userId="be6c01fd6302bf9d" providerId="LiveId" clId="{22ED83D6-DA96-4BAF-82A5-3A61732D1BDF}" dt="2022-10-11T06:56:58.032" v="2333"/>
          <ac:grpSpMkLst>
            <pc:docMk/>
            <pc:sldMk cId="1048029292" sldId="329"/>
            <ac:grpSpMk id="103" creationId="{85C91CBE-9DC0-45B6-8C9B-A5BF7387E22E}"/>
          </ac:grpSpMkLst>
        </pc:grpChg>
        <pc:grpChg chg="add mod">
          <ac:chgData name="啟倫 洪" userId="be6c01fd6302bf9d" providerId="LiveId" clId="{22ED83D6-DA96-4BAF-82A5-3A61732D1BDF}" dt="2022-10-11T06:53:39.218" v="2280" actId="164"/>
          <ac:grpSpMkLst>
            <pc:docMk/>
            <pc:sldMk cId="1048029292" sldId="329"/>
            <ac:grpSpMk id="11269" creationId="{1A090C98-9D07-4371-BC50-6B3CF1A1C3F2}"/>
          </ac:grpSpMkLst>
        </pc:grp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4" creationId="{B610FC34-0C6D-4967-AAE5-6E295A244BC0}"/>
          </ac:picMkLst>
        </pc:picChg>
        <pc:picChg chg="add del mod">
          <ac:chgData name="啟倫 洪" userId="be6c01fd6302bf9d" providerId="LiveId" clId="{22ED83D6-DA96-4BAF-82A5-3A61732D1BDF}" dt="2022-10-11T05:06:11.825" v="717" actId="478"/>
          <ac:picMkLst>
            <pc:docMk/>
            <pc:sldMk cId="1048029292" sldId="329"/>
            <ac:picMk id="5" creationId="{BF97B9C2-4E1D-4F4D-986D-41C54CF41E47}"/>
          </ac:picMkLst>
        </pc:picChg>
        <pc:picChg chg="add del mo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7" creationId="{F2E845CF-A894-4D4B-93BF-265F246A3514}"/>
          </ac:picMkLst>
        </pc:pic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9" creationId="{8344F194-3D67-4FA0-B277-52190A12BCB2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1" creationId="{760288D9-72A8-46DE-959C-9EF3BEECFCEB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3" creationId="{860BA4E7-8BF2-4993-93A5-59F3D0B50413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4" creationId="{ACF82016-ABB7-4C3D-B6BB-B922CFF6B212}"/>
          </ac:picMkLst>
        </pc:picChg>
        <pc:picChg chg="add del">
          <ac:chgData name="啟倫 洪" userId="be6c01fd6302bf9d" providerId="LiveId" clId="{22ED83D6-DA96-4BAF-82A5-3A61732D1BDF}" dt="2022-10-11T05:19:37.366" v="891" actId="22"/>
          <ac:picMkLst>
            <pc:docMk/>
            <pc:sldMk cId="1048029292" sldId="329"/>
            <ac:picMk id="22" creationId="{066EC89E-0381-455F-B360-51B886B5303B}"/>
          </ac:picMkLst>
        </pc:picChg>
        <pc:picChg chg="add del mod">
          <ac:chgData name="啟倫 洪" userId="be6c01fd6302bf9d" providerId="LiveId" clId="{22ED83D6-DA96-4BAF-82A5-3A61732D1BDF}" dt="2022-10-11T06:46:18.737" v="2030" actId="478"/>
          <ac:picMkLst>
            <pc:docMk/>
            <pc:sldMk cId="1048029292" sldId="329"/>
            <ac:picMk id="49" creationId="{7A94E990-78E3-4EB0-A153-C118D1DCE38F}"/>
          </ac:picMkLst>
        </pc:picChg>
        <pc:picChg chg="add del">
          <ac:chgData name="啟倫 洪" userId="be6c01fd6302bf9d" providerId="LiveId" clId="{22ED83D6-DA96-4BAF-82A5-3A61732D1BDF}" dt="2022-10-11T06:46:25.913" v="2033" actId="21"/>
          <ac:picMkLst>
            <pc:docMk/>
            <pc:sldMk cId="1048029292" sldId="329"/>
            <ac:picMk id="51" creationId="{B7709160-863D-4A78-8E09-EC3ED50D4F8A}"/>
          </ac:picMkLst>
        </pc:picChg>
        <pc:picChg chg="add mod">
          <ac:chgData name="啟倫 洪" userId="be6c01fd6302bf9d" providerId="LiveId" clId="{22ED83D6-DA96-4BAF-82A5-3A61732D1BDF}" dt="2022-10-11T06:49:01.396" v="2099" actId="14100"/>
          <ac:picMkLst>
            <pc:docMk/>
            <pc:sldMk cId="1048029292" sldId="329"/>
            <ac:picMk id="53" creationId="{6C6DA066-A959-42FD-A219-587CE4B7AF1C}"/>
          </ac:picMkLst>
        </pc:picChg>
        <pc:picChg chg="add mod">
          <ac:chgData name="啟倫 洪" userId="be6c01fd6302bf9d" providerId="LiveId" clId="{22ED83D6-DA96-4BAF-82A5-3A61732D1BDF}" dt="2022-10-11T06:50:02.570" v="2141" actId="1076"/>
          <ac:picMkLst>
            <pc:docMk/>
            <pc:sldMk cId="1048029292" sldId="329"/>
            <ac:picMk id="58" creationId="{0A5CE8FE-11BF-4397-807B-7A3C87D15D37}"/>
          </ac:picMkLst>
        </pc:picChg>
        <pc:picChg chg="add del">
          <ac:chgData name="啟倫 洪" userId="be6c01fd6302bf9d" providerId="LiveId" clId="{22ED83D6-DA96-4BAF-82A5-3A61732D1BDF}" dt="2022-10-11T06:49:12.155" v="2103" actId="22"/>
          <ac:picMkLst>
            <pc:docMk/>
            <pc:sldMk cId="1048029292" sldId="329"/>
            <ac:picMk id="60" creationId="{14589587-12BD-4836-AD78-D3317839C8A6}"/>
          </ac:picMkLst>
        </pc:picChg>
        <pc:picChg chg="add del mod">
          <ac:chgData name="啟倫 洪" userId="be6c01fd6302bf9d" providerId="LiveId" clId="{22ED83D6-DA96-4BAF-82A5-3A61732D1BDF}" dt="2022-10-11T06:50:27.889" v="2145" actId="478"/>
          <ac:picMkLst>
            <pc:docMk/>
            <pc:sldMk cId="1048029292" sldId="329"/>
            <ac:picMk id="11264" creationId="{941C82CC-1039-45EC-8202-E55D5792C6DB}"/>
          </ac:picMkLst>
        </pc:pic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11266" creationId="{9DA01D91-F1B9-4A93-B55E-BCB9F5DB4F9E}"/>
          </ac:picMkLst>
        </pc:picChg>
        <pc:picChg chg="add mod">
          <ac:chgData name="啟倫 洪" userId="be6c01fd6302bf9d" providerId="LiveId" clId="{22ED83D6-DA96-4BAF-82A5-3A61732D1BDF}" dt="2022-10-11T06:51:27.501" v="2189" actId="1076"/>
          <ac:picMkLst>
            <pc:docMk/>
            <pc:sldMk cId="1048029292" sldId="329"/>
            <ac:picMk id="11267" creationId="{6D4AA68F-7AFD-4367-82CF-AC8F3161AC94}"/>
          </ac:picMkLst>
        </pc:picChg>
        <pc:picChg chg="add mod">
          <ac:chgData name="啟倫 洪" userId="be6c01fd6302bf9d" providerId="LiveId" clId="{22ED83D6-DA96-4BAF-82A5-3A61732D1BDF}" dt="2022-10-11T06:54:36.981" v="2291" actId="1076"/>
          <ac:picMkLst>
            <pc:docMk/>
            <pc:sldMk cId="1048029292" sldId="329"/>
            <ac:picMk id="11271" creationId="{DC820280-00D8-4517-BBAC-E7C69B5052DC}"/>
          </ac:picMkLst>
        </pc:picChg>
        <pc:picChg chg="add mod">
          <ac:chgData name="啟倫 洪" userId="be6c01fd6302bf9d" providerId="LiveId" clId="{22ED83D6-DA96-4BAF-82A5-3A61732D1BDF}" dt="2022-10-11T06:55:19.333" v="2302" actId="1076"/>
          <ac:picMkLst>
            <pc:docMk/>
            <pc:sldMk cId="1048029292" sldId="329"/>
            <ac:picMk id="11273" creationId="{48FCC526-B0C7-4D49-9D68-1DE52BEABF84}"/>
          </ac:picMkLst>
        </pc:picChg>
        <pc:picChg chg="add mod">
          <ac:chgData name="啟倫 洪" userId="be6c01fd6302bf9d" providerId="LiveId" clId="{22ED83D6-DA96-4BAF-82A5-3A61732D1BDF}" dt="2022-10-11T06:56:48.952" v="2328" actId="1076"/>
          <ac:picMkLst>
            <pc:docMk/>
            <pc:sldMk cId="1048029292" sldId="329"/>
            <ac:picMk id="11275" creationId="{38F47366-4B52-4C93-9E6C-2FD99E2C9F9B}"/>
          </ac:picMkLst>
        </pc:picChg>
        <pc:picChg chg="add mod">
          <ac:chgData name="啟倫 洪" userId="be6c01fd6302bf9d" providerId="LiveId" clId="{22ED83D6-DA96-4BAF-82A5-3A61732D1BDF}" dt="2022-10-11T06:56:56.611" v="2332" actId="1038"/>
          <ac:picMkLst>
            <pc:docMk/>
            <pc:sldMk cId="1048029292" sldId="329"/>
            <ac:picMk id="11277" creationId="{5A273C55-62F6-40D1-8020-E8301DACD38B}"/>
          </ac:picMkLst>
        </pc:picChg>
        <pc:picChg chg="add del">
          <ac:chgData name="啟倫 洪" userId="be6c01fd6302bf9d" providerId="LiveId" clId="{22ED83D6-DA96-4BAF-82A5-3A61732D1BDF}" dt="2022-10-11T06:56:32.406" v="2322" actId="22"/>
          <ac:picMkLst>
            <pc:docMk/>
            <pc:sldMk cId="1048029292" sldId="329"/>
            <ac:picMk id="11279" creationId="{99BD905A-E5F3-482A-BD6F-9ED2A9ED1C77}"/>
          </ac:picMkLst>
        </pc:picChg>
        <pc:cxnChg chg="add mod">
          <ac:chgData name="啟倫 洪" userId="be6c01fd6302bf9d" providerId="LiveId" clId="{22ED83D6-DA96-4BAF-82A5-3A61732D1BDF}" dt="2022-10-11T05:19:05.006" v="884" actId="164"/>
          <ac:cxnSpMkLst>
            <pc:docMk/>
            <pc:sldMk cId="1048029292" sldId="329"/>
            <ac:cxnSpMk id="17" creationId="{F50D1454-C135-4814-9F38-83E0296641A1}"/>
          </ac:cxnSpMkLst>
        </pc:cxnChg>
        <pc:cxnChg chg="mod">
          <ac:chgData name="啟倫 洪" userId="be6c01fd6302bf9d" providerId="LiveId" clId="{22ED83D6-DA96-4BAF-82A5-3A61732D1BDF}" dt="2022-10-11T05:21:19.502" v="942" actId="14100"/>
          <ac:cxnSpMkLst>
            <pc:docMk/>
            <pc:sldMk cId="1048029292" sldId="329"/>
            <ac:cxnSpMk id="26" creationId="{9883B2A6-DDEF-499B-9E00-A1A456DF280C}"/>
          </ac:cxnSpMkLst>
        </pc:cxnChg>
        <pc:cxnChg chg="del mod">
          <ac:chgData name="啟倫 洪" userId="be6c01fd6302bf9d" providerId="LiveId" clId="{22ED83D6-DA96-4BAF-82A5-3A61732D1BDF}" dt="2022-10-11T05:22:06.676" v="953" actId="478"/>
          <ac:cxnSpMkLst>
            <pc:docMk/>
            <pc:sldMk cId="1048029292" sldId="329"/>
            <ac:cxnSpMk id="32" creationId="{DC397256-C62F-4754-BB32-A2D1613DF353}"/>
          </ac:cxnSpMkLst>
        </pc:cxnChg>
        <pc:cxnChg chg="del mod">
          <ac:chgData name="啟倫 洪" userId="be6c01fd6302bf9d" providerId="LiveId" clId="{22ED83D6-DA96-4BAF-82A5-3A61732D1BDF}" dt="2022-10-11T05:24:46.188" v="1053" actId="478"/>
          <ac:cxnSpMkLst>
            <pc:docMk/>
            <pc:sldMk cId="1048029292" sldId="329"/>
            <ac:cxnSpMk id="41" creationId="{A298B563-C823-4AD7-B8B1-626C6C08D29C}"/>
          </ac:cxnSpMkLst>
        </pc:cxnChg>
        <pc:cxnChg chg="del mod">
          <ac:chgData name="啟倫 洪" userId="be6c01fd6302bf9d" providerId="LiveId" clId="{22ED83D6-DA96-4BAF-82A5-3A61732D1BDF}" dt="2022-10-11T05:25:30.200" v="1088" actId="478"/>
          <ac:cxnSpMkLst>
            <pc:docMk/>
            <pc:sldMk cId="1048029292" sldId="329"/>
            <ac:cxnSpMk id="46" creationId="{2624A0BF-FF11-4F22-A306-770B178D4421}"/>
          </ac:cxnSpMkLst>
        </pc:cxnChg>
      </pc:sldChg>
      <pc:sldChg chg="addSp delSp modSp add mod">
        <pc:chgData name="啟倫 洪" userId="be6c01fd6302bf9d" providerId="LiveId" clId="{22ED83D6-DA96-4BAF-82A5-3A61732D1BDF}" dt="2022-10-11T05:34:31.919" v="1174" actId="2711"/>
        <pc:sldMkLst>
          <pc:docMk/>
          <pc:sldMk cId="1581616846" sldId="330"/>
        </pc:sldMkLst>
        <pc:spChg chg="mod">
          <ac:chgData name="啟倫 洪" userId="be6c01fd6302bf9d" providerId="LiveId" clId="{22ED83D6-DA96-4BAF-82A5-3A61732D1BDF}" dt="2022-10-11T05:30:30.978" v="1167" actId="20577"/>
          <ac:spMkLst>
            <pc:docMk/>
            <pc:sldMk cId="1581616846" sldId="330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34:31.919" v="1174" actId="2711"/>
          <ac:spMkLst>
            <pc:docMk/>
            <pc:sldMk cId="1581616846" sldId="330"/>
            <ac:spMk id="8" creationId="{E3AD2536-27AE-46FA-BE06-4AA6943B9733}"/>
          </ac:spMkLst>
        </pc:sp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4" creationId="{B610FC34-0C6D-4967-AAE5-6E295A244BC0}"/>
          </ac:picMkLst>
        </pc:pic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9" creationId="{8344F194-3D67-4FA0-B277-52190A12BCB2}"/>
          </ac:picMkLst>
        </pc:pic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11266" creationId="{9DA01D91-F1B9-4A93-B55E-BCB9F5DB4F9E}"/>
          </ac:picMkLst>
        </pc:picChg>
        <pc:picChg chg="add mod">
          <ac:chgData name="啟倫 洪" userId="be6c01fd6302bf9d" providerId="LiveId" clId="{22ED83D6-DA96-4BAF-82A5-3A61732D1BDF}" dt="2022-10-11T05:28:55.564" v="1134" actId="1035"/>
          <ac:picMkLst>
            <pc:docMk/>
            <pc:sldMk cId="1581616846" sldId="330"/>
            <ac:picMk id="12290" creationId="{D54BE015-9DD1-4412-A31E-DC4ABB78AD93}"/>
          </ac:picMkLst>
        </pc:picChg>
      </pc:sldChg>
      <pc:sldChg chg="addSp delSp modSp add mod">
        <pc:chgData name="啟倫 洪" userId="be6c01fd6302bf9d" providerId="LiveId" clId="{22ED83D6-DA96-4BAF-82A5-3A61732D1BDF}" dt="2022-10-11T06:05:51.261" v="1922" actId="207"/>
        <pc:sldMkLst>
          <pc:docMk/>
          <pc:sldMk cId="2740162351" sldId="331"/>
        </pc:sldMkLst>
        <pc:spChg chg="mod">
          <ac:chgData name="啟倫 洪" userId="be6c01fd6302bf9d" providerId="LiveId" clId="{22ED83D6-DA96-4BAF-82A5-3A61732D1BDF}" dt="2022-10-11T05:56:13.082" v="1525" actId="20577"/>
          <ac:spMkLst>
            <pc:docMk/>
            <pc:sldMk cId="2740162351" sldId="331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55:16.518" v="1497" actId="20577"/>
          <ac:spMkLst>
            <pc:docMk/>
            <pc:sldMk cId="2740162351" sldId="331"/>
            <ac:spMk id="8" creationId="{E3AD2536-27AE-46FA-BE06-4AA6943B9733}"/>
          </ac:spMkLst>
        </pc:spChg>
        <pc:spChg chg="add del mod">
          <ac:chgData name="啟倫 洪" userId="be6c01fd6302bf9d" providerId="LiveId" clId="{22ED83D6-DA96-4BAF-82A5-3A61732D1BDF}" dt="2022-10-11T05:45:12.065" v="1327" actId="478"/>
          <ac:spMkLst>
            <pc:docMk/>
            <pc:sldMk cId="2740162351" sldId="331"/>
            <ac:spMk id="12" creationId="{8ED908FA-D1B0-4505-9FED-3566F461FA34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3" creationId="{562AB729-3B64-4E7B-8496-2DA5C8C260B9}"/>
          </ac:spMkLst>
        </pc:spChg>
        <pc:spChg chg="add del">
          <ac:chgData name="啟倫 洪" userId="be6c01fd6302bf9d" providerId="LiveId" clId="{22ED83D6-DA96-4BAF-82A5-3A61732D1BDF}" dt="2022-10-11T05:43:07.954" v="1262" actId="22"/>
          <ac:spMkLst>
            <pc:docMk/>
            <pc:sldMk cId="2740162351" sldId="331"/>
            <ac:spMk id="15" creationId="{A79450F4-2225-4456-8FAD-9736F90139B8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6" creationId="{A9125896-1CE2-45A4-86AC-3E7C349149DC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7" creationId="{7C12AE50-AF08-49EE-B7DD-D3A0DE6D5EAC}"/>
          </ac:spMkLst>
        </pc:spChg>
        <pc:spChg chg="add del mod topLvl">
          <ac:chgData name="啟倫 洪" userId="be6c01fd6302bf9d" providerId="LiveId" clId="{22ED83D6-DA96-4BAF-82A5-3A61732D1BDF}" dt="2022-10-11T05:50:00.077" v="1443" actId="478"/>
          <ac:spMkLst>
            <pc:docMk/>
            <pc:sldMk cId="2740162351" sldId="331"/>
            <ac:spMk id="22" creationId="{4B8F12C2-07A1-4ADA-AE76-27730C111CCD}"/>
          </ac:spMkLst>
        </pc:spChg>
        <pc:spChg chg="add del mod topLvl">
          <ac:chgData name="啟倫 洪" userId="be6c01fd6302bf9d" providerId="LiveId" clId="{22ED83D6-DA96-4BAF-82A5-3A61732D1BDF}" dt="2022-10-11T05:50:08.551" v="1446" actId="478"/>
          <ac:spMkLst>
            <pc:docMk/>
            <pc:sldMk cId="2740162351" sldId="331"/>
            <ac:spMk id="23" creationId="{DA53EEF4-80AE-4A2A-9AF6-1F3CFF6BCDD8}"/>
          </ac:spMkLst>
        </pc:spChg>
        <pc:spChg chg="add del mod topLvl">
          <ac:chgData name="啟倫 洪" userId="be6c01fd6302bf9d" providerId="LiveId" clId="{22ED83D6-DA96-4BAF-82A5-3A61732D1BDF}" dt="2022-10-11T05:50:15.749" v="1449" actId="478"/>
          <ac:spMkLst>
            <pc:docMk/>
            <pc:sldMk cId="2740162351" sldId="331"/>
            <ac:spMk id="24" creationId="{A74A012C-57D8-4A83-9220-E4A200D774C6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25" creationId="{00DC49E4-664E-4B5A-821D-5DC4F6E373E7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31" creationId="{B8E4F0BE-C133-4738-AF1A-20D99B78B5AE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32" creationId="{6B2F31AA-AC5E-4859-8D44-50D270690D3D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3" creationId="{07FBB817-368C-4E19-863C-F77BDBD402B4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4" creationId="{A0711F7A-F1AC-45A8-A6B6-D1D483353FFC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5" creationId="{D21CE433-4433-43C3-B665-1D0A152D680E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6" creationId="{3F3E4624-490B-45A3-B52D-BB4315115393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7" creationId="{57044649-52AF-4945-933C-33331070AD1A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8" creationId="{3FF88C84-8A74-40AA-AD49-AAC4CE57C235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39" creationId="{9FA82AD0-C437-4BE4-B31D-4E66FE94520B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40" creationId="{D1153E0C-C4DB-49DB-8EAB-7FAD628E3AE5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41" creationId="{144C7529-6FBF-4186-A0B2-E4A11721FF13}"/>
          </ac:spMkLst>
        </pc:spChg>
        <pc:spChg chg="add mod">
          <ac:chgData name="啟倫 洪" userId="be6c01fd6302bf9d" providerId="LiveId" clId="{22ED83D6-DA96-4BAF-82A5-3A61732D1BDF}" dt="2022-10-11T05:52:57.291" v="1494" actId="14100"/>
          <ac:spMkLst>
            <pc:docMk/>
            <pc:sldMk cId="2740162351" sldId="331"/>
            <ac:spMk id="42" creationId="{F149DE3F-0CE9-4CE8-84CB-D7CF5AADB297}"/>
          </ac:spMkLst>
        </pc:spChg>
        <pc:spChg chg="add mod">
          <ac:chgData name="啟倫 洪" userId="be6c01fd6302bf9d" providerId="LiveId" clId="{22ED83D6-DA96-4BAF-82A5-3A61732D1BDF}" dt="2022-10-11T05:52:59.958" v="1495" actId="571"/>
          <ac:spMkLst>
            <pc:docMk/>
            <pc:sldMk cId="2740162351" sldId="331"/>
            <ac:spMk id="43" creationId="{7A3E0297-D2E5-45B4-9CB1-BA4DCDD5E92D}"/>
          </ac:spMkLst>
        </pc:spChg>
        <pc:grpChg chg="add mod topLvl">
          <ac:chgData name="啟倫 洪" userId="be6c01fd6302bf9d" providerId="LiveId" clId="{22ED83D6-DA96-4BAF-82A5-3A61732D1BDF}" dt="2022-10-11T05:52:42.955" v="1491" actId="1036"/>
          <ac:grpSpMkLst>
            <pc:docMk/>
            <pc:sldMk cId="2740162351" sldId="331"/>
            <ac:grpSpMk id="5" creationId="{33D97992-BE1B-408F-996A-6247301D9FD0}"/>
          </ac:grpSpMkLst>
        </pc:grpChg>
        <pc:grpChg chg="add del mod">
          <ac:chgData name="啟倫 洪" userId="be6c01fd6302bf9d" providerId="LiveId" clId="{22ED83D6-DA96-4BAF-82A5-3A61732D1BDF}" dt="2022-10-11T05:44:16.009" v="1317" actId="165"/>
          <ac:grpSpMkLst>
            <pc:docMk/>
            <pc:sldMk cId="2740162351" sldId="331"/>
            <ac:grpSpMk id="9" creationId="{D8409CF8-3AB3-43E9-B501-8C37EE5968C7}"/>
          </ac:grpSpMkLst>
        </pc:grpChg>
        <pc:grpChg chg="add del mod">
          <ac:chgData name="啟倫 洪" userId="be6c01fd6302bf9d" providerId="LiveId" clId="{22ED83D6-DA96-4BAF-82A5-3A61732D1BDF}" dt="2022-10-11T05:44:18.004" v="1320" actId="165"/>
          <ac:grpSpMkLst>
            <pc:docMk/>
            <pc:sldMk cId="2740162351" sldId="331"/>
            <ac:grpSpMk id="10" creationId="{469A472C-0CC6-4DB8-81B4-4A525D52CEE7}"/>
          </ac:grpSpMkLst>
        </pc:grpChg>
        <pc:grpChg chg="add del mod">
          <ac:chgData name="啟倫 洪" userId="be6c01fd6302bf9d" providerId="LiveId" clId="{22ED83D6-DA96-4BAF-82A5-3A61732D1BDF}" dt="2022-10-11T05:44:16.909" v="1318" actId="165"/>
          <ac:grpSpMkLst>
            <pc:docMk/>
            <pc:sldMk cId="2740162351" sldId="331"/>
            <ac:grpSpMk id="11" creationId="{C7D00544-2500-4D21-B49D-670D467A3C9E}"/>
          </ac:grpSpMkLst>
        </pc:grpChg>
        <pc:grpChg chg="add del mod topLvl">
          <ac:chgData name="啟倫 洪" userId="be6c01fd6302bf9d" providerId="LiveId" clId="{22ED83D6-DA96-4BAF-82A5-3A61732D1BDF}" dt="2022-10-11T05:49:41.936" v="1439" actId="165"/>
          <ac:grpSpMkLst>
            <pc:docMk/>
            <pc:sldMk cId="2740162351" sldId="331"/>
            <ac:grpSpMk id="14" creationId="{ACDFF05A-C824-4FC3-AB22-1971452608E6}"/>
          </ac:grpSpMkLst>
        </pc:grpChg>
        <pc:grpChg chg="add del mod topLvl">
          <ac:chgData name="啟倫 洪" userId="be6c01fd6302bf9d" providerId="LiveId" clId="{22ED83D6-DA96-4BAF-82A5-3A61732D1BDF}" dt="2022-10-11T05:49:40.981" v="1438" actId="165"/>
          <ac:grpSpMkLst>
            <pc:docMk/>
            <pc:sldMk cId="2740162351" sldId="331"/>
            <ac:grpSpMk id="18" creationId="{6F1901F0-5593-4192-9C93-7F3CB10D52DC}"/>
          </ac:grpSpMkLst>
        </pc:grpChg>
        <pc:grpChg chg="add mod">
          <ac:chgData name="啟倫 洪" userId="be6c01fd6302bf9d" providerId="LiveId" clId="{22ED83D6-DA96-4BAF-82A5-3A61732D1BDF}" dt="2022-10-11T05:48:07.302" v="1416" actId="164"/>
          <ac:grpSpMkLst>
            <pc:docMk/>
            <pc:sldMk cId="2740162351" sldId="331"/>
            <ac:grpSpMk id="19" creationId="{A1067580-55AB-4FCF-BA31-AF8AD0337C34}"/>
          </ac:grpSpMkLst>
        </pc:grpChg>
        <pc:grpChg chg="add del mod topLvl">
          <ac:chgData name="啟倫 洪" userId="be6c01fd6302bf9d" providerId="LiveId" clId="{22ED83D6-DA96-4BAF-82A5-3A61732D1BDF}" dt="2022-10-11T05:49:43.090" v="1440" actId="165"/>
          <ac:grpSpMkLst>
            <pc:docMk/>
            <pc:sldMk cId="2740162351" sldId="331"/>
            <ac:grpSpMk id="20" creationId="{C15F9B87-4CB6-4E54-B65C-42205A352C0A}"/>
          </ac:grpSpMkLst>
        </pc:grpChg>
        <pc:grpChg chg="add del mod">
          <ac:chgData name="啟倫 洪" userId="be6c01fd6302bf9d" providerId="LiveId" clId="{22ED83D6-DA96-4BAF-82A5-3A61732D1BDF}" dt="2022-10-11T05:48:51.897" v="1430" actId="165"/>
          <ac:grpSpMkLst>
            <pc:docMk/>
            <pc:sldMk cId="2740162351" sldId="331"/>
            <ac:grpSpMk id="21" creationId="{4C62690B-18EA-46A3-900B-37FED2714B73}"/>
          </ac:grpSpMkLst>
        </pc:grp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4" creationId="{DC6A6BF3-891F-44B6-A036-6CD5B4614B45}"/>
          </ac:picMkLst>
        </pc:picChg>
        <pc:picChg chg="del">
          <ac:chgData name="啟倫 洪" userId="be6c01fd6302bf9d" providerId="LiveId" clId="{22ED83D6-DA96-4BAF-82A5-3A61732D1BDF}" dt="2022-10-11T05:33:47.169" v="1169" actId="478"/>
          <ac:picMkLst>
            <pc:docMk/>
            <pc:sldMk cId="2740162351" sldId="331"/>
            <ac:picMk id="12290" creationId="{D54BE015-9DD1-4412-A31E-DC4ABB78AD93}"/>
          </ac:picMkLst>
        </pc:pic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38" creationId="{035BE9ED-0968-4DD5-A0B0-CB7DE6DB070B}"/>
          </ac:picMkLst>
        </pc:pic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0" creationId="{CE1B511B-D596-4447-A4E2-5C998B2E2441}"/>
          </ac:picMkLst>
        </pc:picChg>
        <pc:picChg chg="add mod topLvl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2" creationId="{46573305-F0E1-47F7-B4FA-50BA382F4218}"/>
          </ac:picMkLst>
        </pc:picChg>
        <pc:picChg chg="add mod topLvl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4" creationId="{7365D2AA-9FF7-4F9C-9A59-9948D88F2F1F}"/>
          </ac:picMkLst>
        </pc:picChg>
      </pc:sldChg>
      <pc:sldChg chg="addSp delSp modSp add mod">
        <pc:chgData name="啟倫 洪" userId="be6c01fd6302bf9d" providerId="LiveId" clId="{22ED83D6-DA96-4BAF-82A5-3A61732D1BDF}" dt="2022-10-11T06:22:05.743" v="2014" actId="1036"/>
        <pc:sldMkLst>
          <pc:docMk/>
          <pc:sldMk cId="2013654425" sldId="332"/>
        </pc:sldMkLst>
        <pc:spChg chg="mod">
          <ac:chgData name="啟倫 洪" userId="be6c01fd6302bf9d" providerId="LiveId" clId="{22ED83D6-DA96-4BAF-82A5-3A61732D1BDF}" dt="2022-10-11T05:56:17.373" v="1533" actId="20577"/>
          <ac:spMkLst>
            <pc:docMk/>
            <pc:sldMk cId="2013654425" sldId="332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58:59.111" v="1704" actId="113"/>
          <ac:spMkLst>
            <pc:docMk/>
            <pc:sldMk cId="2013654425" sldId="332"/>
            <ac:spMk id="8" creationId="{E3AD2536-27AE-46FA-BE06-4AA6943B9733}"/>
          </ac:spMkLst>
        </pc:spChg>
        <pc:spChg chg="mod">
          <ac:chgData name="啟倫 洪" userId="be6c01fd6302bf9d" providerId="LiveId" clId="{22ED83D6-DA96-4BAF-82A5-3A61732D1BDF}" dt="2022-10-11T05:59:57.168" v="1727" actId="20577"/>
          <ac:spMkLst>
            <pc:docMk/>
            <pc:sldMk cId="2013654425" sldId="332"/>
            <ac:spMk id="13" creationId="{562AB729-3B64-4E7B-8496-2DA5C8C260B9}"/>
          </ac:spMkLst>
        </pc:spChg>
        <pc:spChg chg="mod">
          <ac:chgData name="啟倫 洪" userId="be6c01fd6302bf9d" providerId="LiveId" clId="{22ED83D6-DA96-4BAF-82A5-3A61732D1BDF}" dt="2022-10-11T06:00:13.598" v="1738" actId="20577"/>
          <ac:spMkLst>
            <pc:docMk/>
            <pc:sldMk cId="2013654425" sldId="332"/>
            <ac:spMk id="16" creationId="{A9125896-1CE2-45A4-86AC-3E7C349149DC}"/>
          </ac:spMkLst>
        </pc:spChg>
        <pc:spChg chg="mod">
          <ac:chgData name="啟倫 洪" userId="be6c01fd6302bf9d" providerId="LiveId" clId="{22ED83D6-DA96-4BAF-82A5-3A61732D1BDF}" dt="2022-10-11T05:59:40.247" v="1716" actId="20577"/>
          <ac:spMkLst>
            <pc:docMk/>
            <pc:sldMk cId="2013654425" sldId="332"/>
            <ac:spMk id="17" creationId="{7C12AE50-AF08-49EE-B7DD-D3A0DE6D5EAC}"/>
          </ac:spMkLst>
        </pc:spChg>
        <pc:spChg chg="mod">
          <ac:chgData name="啟倫 洪" userId="be6c01fd6302bf9d" providerId="LiveId" clId="{22ED83D6-DA96-4BAF-82A5-3A61732D1BDF}" dt="2022-10-11T06:20:32.479" v="1998" actId="404"/>
          <ac:spMkLst>
            <pc:docMk/>
            <pc:sldMk cId="2013654425" sldId="332"/>
            <ac:spMk id="25" creationId="{00DC49E4-664E-4B5A-821D-5DC4F6E373E7}"/>
          </ac:spMkLst>
        </pc:spChg>
        <pc:spChg chg="mod">
          <ac:chgData name="啟倫 洪" userId="be6c01fd6302bf9d" providerId="LiveId" clId="{22ED83D6-DA96-4BAF-82A5-3A61732D1BDF}" dt="2022-10-11T06:20:26.200" v="1994" actId="404"/>
          <ac:spMkLst>
            <pc:docMk/>
            <pc:sldMk cId="2013654425" sldId="332"/>
            <ac:spMk id="31" creationId="{B8E4F0BE-C133-4738-AF1A-20D99B78B5AE}"/>
          </ac:spMkLst>
        </pc:spChg>
        <pc:spChg chg="mod">
          <ac:chgData name="啟倫 洪" userId="be6c01fd6302bf9d" providerId="LiveId" clId="{22ED83D6-DA96-4BAF-82A5-3A61732D1BDF}" dt="2022-10-11T06:20:37.071" v="2002" actId="404"/>
          <ac:spMkLst>
            <pc:docMk/>
            <pc:sldMk cId="2013654425" sldId="332"/>
            <ac:spMk id="32" creationId="{6B2F31AA-AC5E-4859-8D44-50D270690D3D}"/>
          </ac:spMkLst>
        </pc:spChg>
        <pc:grpChg chg="del">
          <ac:chgData name="啟倫 洪" userId="be6c01fd6302bf9d" providerId="LiveId" clId="{22ED83D6-DA96-4BAF-82A5-3A61732D1BDF}" dt="2022-10-11T06:00:21.994" v="1739" actId="478"/>
          <ac:grpSpMkLst>
            <pc:docMk/>
            <pc:sldMk cId="2013654425" sldId="332"/>
            <ac:grpSpMk id="5" creationId="{33D97992-BE1B-408F-996A-6247301D9FD0}"/>
          </ac:grpSpMkLst>
        </pc:grpChg>
        <pc:picChg chg="add del">
          <ac:chgData name="啟倫 洪" userId="be6c01fd6302bf9d" providerId="LiveId" clId="{22ED83D6-DA96-4BAF-82A5-3A61732D1BDF}" dt="2022-10-11T06:07:38.460" v="1929" actId="478"/>
          <ac:picMkLst>
            <pc:docMk/>
            <pc:sldMk cId="2013654425" sldId="332"/>
            <ac:picMk id="6" creationId="{49DE9890-DA5E-4675-B760-66CC21926370}"/>
          </ac:picMkLst>
        </pc:picChg>
        <pc:picChg chg="add mod ord modCrop">
          <ac:chgData name="啟倫 洪" userId="be6c01fd6302bf9d" providerId="LiveId" clId="{22ED83D6-DA96-4BAF-82A5-3A61732D1BDF}" dt="2022-10-11T06:08:19.693" v="1938" actId="167"/>
          <ac:picMkLst>
            <pc:docMk/>
            <pc:sldMk cId="2013654425" sldId="332"/>
            <ac:picMk id="9" creationId="{DBEAC15C-75E8-4717-B283-58668E0FE2A4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1" creationId="{2CA424E2-94A8-4F87-ADB8-7C14C7666BFB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4" creationId="{E7087BB9-163B-4E63-8B60-AD76C52C0EA5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8" creationId="{7B622488-9046-4E80-9D92-CEDD6F28FE25}"/>
          </ac:picMkLst>
        </pc:picChg>
        <pc:picChg chg="add mod">
          <ac:chgData name="啟倫 洪" userId="be6c01fd6302bf9d" providerId="LiveId" clId="{22ED83D6-DA96-4BAF-82A5-3A61732D1BDF}" dt="2022-10-11T06:11:22.509" v="1958" actId="167"/>
          <ac:picMkLst>
            <pc:docMk/>
            <pc:sldMk cId="2013654425" sldId="332"/>
            <ac:picMk id="27" creationId="{D4A70E9B-3222-463D-A0E7-AE98A151BE2F}"/>
          </ac:picMkLst>
        </pc:picChg>
        <pc:picChg chg="del">
          <ac:chgData name="啟倫 洪" userId="be6c01fd6302bf9d" providerId="LiveId" clId="{22ED83D6-DA96-4BAF-82A5-3A61732D1BDF}" dt="2022-10-11T06:00:21.994" v="1739" actId="478"/>
          <ac:picMkLst>
            <pc:docMk/>
            <pc:sldMk cId="2013654425" sldId="332"/>
            <ac:picMk id="14342" creationId="{46573305-F0E1-47F7-B4FA-50BA382F4218}"/>
          </ac:picMkLst>
        </pc:picChg>
        <pc:picChg chg="del">
          <ac:chgData name="啟倫 洪" userId="be6c01fd6302bf9d" providerId="LiveId" clId="{22ED83D6-DA96-4BAF-82A5-3A61732D1BDF}" dt="2022-10-11T06:00:21.994" v="1739" actId="478"/>
          <ac:picMkLst>
            <pc:docMk/>
            <pc:sldMk cId="2013654425" sldId="332"/>
            <ac:picMk id="14344" creationId="{7365D2AA-9FF7-4F9C-9A59-9948D88F2F1F}"/>
          </ac:picMkLst>
        </pc:picChg>
        <pc:picChg chg="add del mod">
          <ac:chgData name="啟倫 洪" userId="be6c01fd6302bf9d" providerId="LiveId" clId="{22ED83D6-DA96-4BAF-82A5-3A61732D1BDF}" dt="2022-10-11T06:09:31.537" v="1943" actId="478"/>
          <ac:picMkLst>
            <pc:docMk/>
            <pc:sldMk cId="2013654425" sldId="332"/>
            <ac:picMk id="15362" creationId="{48471F66-FBFC-4B2C-8B66-6303CE05F8E1}"/>
          </ac:picMkLst>
        </pc:picChg>
        <pc:picChg chg="add mod">
          <ac:chgData name="啟倫 洪" userId="be6c01fd6302bf9d" providerId="LiveId" clId="{22ED83D6-DA96-4BAF-82A5-3A61732D1BDF}" dt="2022-10-11T06:10:45.204" v="1952" actId="167"/>
          <ac:picMkLst>
            <pc:docMk/>
            <pc:sldMk cId="2013654425" sldId="332"/>
            <ac:picMk id="15364" creationId="{78232FE1-C551-4CAF-809C-1C1D4F4ADADD}"/>
          </ac:picMkLst>
        </pc:picChg>
      </pc:sldChg>
      <pc:sldChg chg="add del">
        <pc:chgData name="啟倫 洪" userId="be6c01fd6302bf9d" providerId="LiveId" clId="{22ED83D6-DA96-4BAF-82A5-3A61732D1BDF}" dt="2022-10-11T06:05:55.435" v="1924" actId="2890"/>
        <pc:sldMkLst>
          <pc:docMk/>
          <pc:sldMk cId="842946724" sldId="333"/>
        </pc:sldMkLst>
      </pc:sldChg>
      <pc:sldChg chg="addSp delSp modSp add mod ord addAnim delAnim">
        <pc:chgData name="啟倫 洪" userId="be6c01fd6302bf9d" providerId="LiveId" clId="{22ED83D6-DA96-4BAF-82A5-3A61732D1BDF}" dt="2022-10-11T07:41:33.980" v="2973" actId="21"/>
        <pc:sldMkLst>
          <pc:docMk/>
          <pc:sldMk cId="2227454484" sldId="333"/>
        </pc:sldMkLst>
        <pc:grpChg chg="add del">
          <ac:chgData name="啟倫 洪" userId="be6c01fd6302bf9d" providerId="LiveId" clId="{22ED83D6-DA96-4BAF-82A5-3A61732D1BDF}" dt="2022-10-11T07:41:33.980" v="2973" actId="21"/>
          <ac:grpSpMkLst>
            <pc:docMk/>
            <pc:sldMk cId="2227454484" sldId="333"/>
            <ac:grpSpMk id="44" creationId="{57033D66-6B86-4BFD-8833-EFFEB62D3F44}"/>
          </ac:grpSpMkLst>
        </pc:grpChg>
        <pc:picChg chg="add del mod">
          <ac:chgData name="啟倫 洪" userId="be6c01fd6302bf9d" providerId="LiveId" clId="{22ED83D6-DA96-4BAF-82A5-3A61732D1BDF}" dt="2022-10-11T06:46:37.130" v="2038" actId="21"/>
          <ac:picMkLst>
            <pc:docMk/>
            <pc:sldMk cId="2227454484" sldId="333"/>
            <ac:picMk id="41" creationId="{26BF7749-CCB4-4938-B03E-A99513FE41F4}"/>
          </ac:picMkLst>
        </pc:picChg>
        <pc:picChg chg="add del mod">
          <ac:chgData name="啟倫 洪" userId="be6c01fd6302bf9d" providerId="LiveId" clId="{22ED83D6-DA96-4BAF-82A5-3A61732D1BDF}" dt="2022-10-11T07:07:11.409" v="2366" actId="21"/>
          <ac:picMkLst>
            <pc:docMk/>
            <pc:sldMk cId="2227454484" sldId="333"/>
            <ac:picMk id="46" creationId="{96586568-2F31-417F-9A5E-D0D6B811A799}"/>
          </ac:picMkLst>
        </pc:picChg>
        <pc:picChg chg="del">
          <ac:chgData name="啟倫 洪" userId="be6c01fd6302bf9d" providerId="LiveId" clId="{22ED83D6-DA96-4BAF-82A5-3A61732D1BDF}" dt="2022-10-11T06:46:13.268" v="2027" actId="478"/>
          <ac:picMkLst>
            <pc:docMk/>
            <pc:sldMk cId="2227454484" sldId="333"/>
            <ac:picMk id="49" creationId="{7A94E990-78E3-4EB0-A153-C118D1DCE38F}"/>
          </ac:picMkLst>
        </pc:picChg>
      </pc:sldChg>
      <pc:sldChg chg="add del">
        <pc:chgData name="啟倫 洪" userId="be6c01fd6302bf9d" providerId="LiveId" clId="{22ED83D6-DA96-4BAF-82A5-3A61732D1BDF}" dt="2022-10-11T06:07:24.435" v="1927"/>
        <pc:sldMkLst>
          <pc:docMk/>
          <pc:sldMk cId="3274326920" sldId="333"/>
        </pc:sldMkLst>
      </pc:sldChg>
      <pc:sldChg chg="addSp delSp modSp add mod delAnim modAnim">
        <pc:chgData name="啟倫 洪" userId="be6c01fd6302bf9d" providerId="LiveId" clId="{22ED83D6-DA96-4BAF-82A5-3A61732D1BDF}" dt="2022-10-11T08:26:17.935" v="3988" actId="1036"/>
        <pc:sldMkLst>
          <pc:docMk/>
          <pc:sldMk cId="1272259953" sldId="334"/>
        </pc:sldMkLst>
        <pc:spChg chg="mod">
          <ac:chgData name="啟倫 洪" userId="be6c01fd6302bf9d" providerId="LiveId" clId="{22ED83D6-DA96-4BAF-82A5-3A61732D1BDF}" dt="2022-10-11T07:08:48.532" v="2430" actId="20577"/>
          <ac:spMkLst>
            <pc:docMk/>
            <pc:sldMk cId="1272259953" sldId="334"/>
            <ac:spMk id="2" creationId="{00000000-0000-0000-0000-000000000000}"/>
          </ac:spMkLst>
        </pc:spChg>
        <pc:spChg chg="add del mod">
          <ac:chgData name="啟倫 洪" userId="be6c01fd6302bf9d" providerId="LiveId" clId="{22ED83D6-DA96-4BAF-82A5-3A61732D1BDF}" dt="2022-10-11T07:38:35.989" v="2962" actId="478"/>
          <ac:spMkLst>
            <pc:docMk/>
            <pc:sldMk cId="1272259953" sldId="334"/>
            <ac:spMk id="51" creationId="{A97AA157-27C1-4461-8528-445FD4C22046}"/>
          </ac:spMkLst>
        </pc:spChg>
        <pc:spChg chg="mod">
          <ac:chgData name="啟倫 洪" userId="be6c01fd6302bf9d" providerId="LiveId" clId="{22ED83D6-DA96-4BAF-82A5-3A61732D1BDF}" dt="2022-10-11T07:43:10.620" v="3004" actId="14100"/>
          <ac:spMkLst>
            <pc:docMk/>
            <pc:sldMk cId="1272259953" sldId="334"/>
            <ac:spMk id="60" creationId="{D26DCB47-5434-479B-A62E-981184BC7207}"/>
          </ac:spMkLst>
        </pc:spChg>
        <pc:spChg chg="mod">
          <ac:chgData name="啟倫 洪" userId="be6c01fd6302bf9d" providerId="LiveId" clId="{22ED83D6-DA96-4BAF-82A5-3A61732D1BDF}" dt="2022-10-11T07:43:24.821" v="3040" actId="20577"/>
          <ac:spMkLst>
            <pc:docMk/>
            <pc:sldMk cId="1272259953" sldId="334"/>
            <ac:spMk id="61" creationId="{76C80D4B-1CCB-49F3-8468-F724C256F799}"/>
          </ac:spMkLst>
        </pc:spChg>
        <pc:spChg chg="mod">
          <ac:chgData name="啟倫 洪" userId="be6c01fd6302bf9d" providerId="LiveId" clId="{22ED83D6-DA96-4BAF-82A5-3A61732D1BDF}" dt="2022-10-11T07:43:15.315" v="3005" actId="1076"/>
          <ac:spMkLst>
            <pc:docMk/>
            <pc:sldMk cId="1272259953" sldId="334"/>
            <ac:spMk id="66" creationId="{F9F618E9-B8ED-4856-8B11-52F4716F48A2}"/>
          </ac:spMkLst>
        </pc:spChg>
        <pc:spChg chg="mod">
          <ac:chgData name="啟倫 洪" userId="be6c01fd6302bf9d" providerId="LiveId" clId="{22ED83D6-DA96-4BAF-82A5-3A61732D1BDF}" dt="2022-10-11T07:43:41.809" v="3044" actId="14100"/>
          <ac:spMkLst>
            <pc:docMk/>
            <pc:sldMk cId="1272259953" sldId="334"/>
            <ac:spMk id="68" creationId="{5A303130-EC26-4194-A570-12617952B4D0}"/>
          </ac:spMkLst>
        </pc:spChg>
        <pc:spChg chg="mod">
          <ac:chgData name="啟倫 洪" userId="be6c01fd6302bf9d" providerId="LiveId" clId="{22ED83D6-DA96-4BAF-82A5-3A61732D1BDF}" dt="2022-10-11T07:44:14.539" v="3113" actId="1036"/>
          <ac:spMkLst>
            <pc:docMk/>
            <pc:sldMk cId="1272259953" sldId="334"/>
            <ac:spMk id="69" creationId="{6214C65A-4072-42BC-8213-42773F0D743F}"/>
          </ac:spMkLst>
        </pc:spChg>
        <pc:spChg chg="mod">
          <ac:chgData name="啟倫 洪" userId="be6c01fd6302bf9d" providerId="LiveId" clId="{22ED83D6-DA96-4BAF-82A5-3A61732D1BDF}" dt="2022-10-11T07:44:14.539" v="3113" actId="1036"/>
          <ac:spMkLst>
            <pc:docMk/>
            <pc:sldMk cId="1272259953" sldId="334"/>
            <ac:spMk id="78" creationId="{7E98C7AA-4B37-4499-8F32-8B4268681E0D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1" creationId="{3E219854-A284-43BE-8715-8F65308B345D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8" creationId="{73F501DA-C8A6-4B70-A1AC-35E03921A1F2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9" creationId="{4DC478BA-FFFD-4B01-8285-F0AADC1066C9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98" creationId="{677DC37A-90ED-4343-A53C-FF7B98A58F43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99" creationId="{969642B7-5A57-4CD7-82BA-00D3CBEA2438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100" creationId="{73B0C4E8-E5C7-432E-892B-B69555752F5D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09" creationId="{0AD9A914-1910-4DCA-A66F-774C85FB777F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10" creationId="{21C41062-7200-4270-9EA2-5D591D6D2428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11" creationId="{F2E9DECE-4A2E-4F22-9100-28CAB953A443}"/>
          </ac:spMkLst>
        </pc:spChg>
        <pc:spChg chg="mod">
          <ac:chgData name="啟倫 洪" userId="be6c01fd6302bf9d" providerId="LiveId" clId="{22ED83D6-DA96-4BAF-82A5-3A61732D1BDF}" dt="2022-10-11T07:46:21.042" v="3158" actId="14100"/>
          <ac:spMkLst>
            <pc:docMk/>
            <pc:sldMk cId="1272259953" sldId="334"/>
            <ac:spMk id="113" creationId="{03B08BE6-684B-4A00-A916-13C15AE5C6B1}"/>
          </ac:spMkLst>
        </pc:spChg>
        <pc:spChg chg="mod">
          <ac:chgData name="啟倫 洪" userId="be6c01fd6302bf9d" providerId="LiveId" clId="{22ED83D6-DA96-4BAF-82A5-3A61732D1BDF}" dt="2022-10-11T07:45:22.274" v="3156" actId="20577"/>
          <ac:spMkLst>
            <pc:docMk/>
            <pc:sldMk cId="1272259953" sldId="334"/>
            <ac:spMk id="114" creationId="{F1B0287D-9F38-4CA9-8DDB-C9FA8A13D608}"/>
          </ac:spMkLst>
        </pc:spChg>
        <pc:spChg chg="mod">
          <ac:chgData name="啟倫 洪" userId="be6c01fd6302bf9d" providerId="LiveId" clId="{22ED83D6-DA96-4BAF-82A5-3A61732D1BDF}" dt="2022-10-11T07:45:14.325" v="3129" actId="20577"/>
          <ac:spMkLst>
            <pc:docMk/>
            <pc:sldMk cId="1272259953" sldId="334"/>
            <ac:spMk id="115" creationId="{21BD899C-012C-425A-982D-565F00A32F03}"/>
          </ac:spMkLst>
        </pc:spChg>
        <pc:spChg chg="mod">
          <ac:chgData name="啟倫 洪" userId="be6c01fd6302bf9d" providerId="LiveId" clId="{22ED83D6-DA96-4BAF-82A5-3A61732D1BDF}" dt="2022-10-11T07:46:25.273" v="3159" actId="14100"/>
          <ac:spMkLst>
            <pc:docMk/>
            <pc:sldMk cId="1272259953" sldId="334"/>
            <ac:spMk id="117" creationId="{2575DEB4-659F-4DC8-AE33-6BAE69EAE2C7}"/>
          </ac:spMkLst>
        </pc:spChg>
        <pc:spChg chg="mod">
          <ac:chgData name="啟倫 洪" userId="be6c01fd6302bf9d" providerId="LiveId" clId="{22ED83D6-DA96-4BAF-82A5-3A61732D1BDF}" dt="2022-10-11T07:47:05.185" v="3190" actId="1076"/>
          <ac:spMkLst>
            <pc:docMk/>
            <pc:sldMk cId="1272259953" sldId="334"/>
            <ac:spMk id="118" creationId="{BCF39511-9941-484F-BC1D-33EB959AC58D}"/>
          </ac:spMkLst>
        </pc:spChg>
        <pc:spChg chg="mod">
          <ac:chgData name="啟倫 洪" userId="be6c01fd6302bf9d" providerId="LiveId" clId="{22ED83D6-DA96-4BAF-82A5-3A61732D1BDF}" dt="2022-10-11T07:47:05.185" v="3190" actId="1076"/>
          <ac:spMkLst>
            <pc:docMk/>
            <pc:sldMk cId="1272259953" sldId="334"/>
            <ac:spMk id="119" creationId="{1ACD1D0A-BB73-4D53-8215-C6D14324D808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1" creationId="{ADC79C7F-455F-4B2D-928E-B7901EC7013E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2" creationId="{13C873B2-4214-478C-B7F4-44FE181A7A44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3" creationId="{14DFECFC-5C56-46CC-BD48-E014EB38975A}"/>
          </ac:spMkLst>
        </pc:spChg>
        <pc:spChg chg="add mod topLvl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4" creationId="{C01C4329-EDA2-4712-9579-95EAD22C7E54}"/>
          </ac:spMkLst>
        </pc:spChg>
        <pc:spChg chg="add mod topLvl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5" creationId="{2F78BE8E-258C-489E-A2EC-B326EBAE6301}"/>
          </ac:spMkLst>
        </pc:spChg>
        <pc:spChg chg="add mod topLvl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6" creationId="{79491D65-98DE-4AED-A99A-29F4A0D29F87}"/>
          </ac:spMkLst>
        </pc:spChg>
        <pc:spChg chg="add mod topLvl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7" creationId="{DFFDC877-AA10-450C-B06B-481A49ECDD99}"/>
          </ac:spMkLst>
        </pc:spChg>
        <pc:spChg chg="add mod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8" creationId="{0D5E92BA-D759-4604-AE6E-F65F5F08AEEF}"/>
          </ac:spMkLst>
        </pc:spChg>
        <pc:spChg chg="add mod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9" creationId="{2CAEF950-847F-4C72-BD3F-72601E1BC1C1}"/>
          </ac:spMkLst>
        </pc:spChg>
        <pc:grpChg chg="add mod">
          <ac:chgData name="啟倫 洪" userId="be6c01fd6302bf9d" providerId="LiveId" clId="{22ED83D6-DA96-4BAF-82A5-3A61732D1BDF}" dt="2022-10-11T07:51:52.688" v="3291" actId="164"/>
          <ac:grpSpMkLst>
            <pc:docMk/>
            <pc:sldMk cId="1272259953" sldId="334"/>
            <ac:grpSpMk id="13" creationId="{7308ACB5-4A34-4AB3-819F-B9745F747C5B}"/>
          </ac:grpSpMkLst>
        </pc:grpChg>
        <pc:grpChg chg="add mod">
          <ac:chgData name="啟倫 洪" userId="be6c01fd6302bf9d" providerId="LiveId" clId="{22ED83D6-DA96-4BAF-82A5-3A61732D1BDF}" dt="2022-10-11T07:56:17.756" v="3429" actId="1037"/>
          <ac:grpSpMkLst>
            <pc:docMk/>
            <pc:sldMk cId="1272259953" sldId="334"/>
            <ac:grpSpMk id="14" creationId="{37941C03-1E57-4143-85C7-FDD2B74E9C50}"/>
          </ac:grpSpMkLst>
        </pc:grpChg>
        <pc:grpChg chg="add mod">
          <ac:chgData name="啟倫 洪" userId="be6c01fd6302bf9d" providerId="LiveId" clId="{22ED83D6-DA96-4BAF-82A5-3A61732D1BDF}" dt="2022-10-11T07:55:37.157" v="3390" actId="1076"/>
          <ac:grpSpMkLst>
            <pc:docMk/>
            <pc:sldMk cId="1272259953" sldId="334"/>
            <ac:grpSpMk id="15" creationId="{FB8B7B94-0454-4E8C-826E-B7BD44B5FEEE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54" creationId="{95797963-1ED3-4AC5-AA3A-B670A3AD994D}"/>
          </ac:grpSpMkLst>
        </pc:grpChg>
        <pc:grpChg chg="add mod">
          <ac:chgData name="啟倫 洪" userId="be6c01fd6302bf9d" providerId="LiveId" clId="{22ED83D6-DA96-4BAF-82A5-3A61732D1BDF}" dt="2022-10-11T08:26:17.935" v="3988" actId="1036"/>
          <ac:grpSpMkLst>
            <pc:docMk/>
            <pc:sldMk cId="1272259953" sldId="334"/>
            <ac:grpSpMk id="59" creationId="{4DB7124A-DB82-4118-ACE8-745F8A81ADA5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62" creationId="{4A66AF7F-D107-40FD-886E-781A461776C2}"/>
          </ac:grpSpMkLst>
        </pc:grpChg>
        <pc:grpChg chg="add mod">
          <ac:chgData name="啟倫 洪" userId="be6c01fd6302bf9d" providerId="LiveId" clId="{22ED83D6-DA96-4BAF-82A5-3A61732D1BDF}" dt="2022-10-11T07:44:23.403" v="3115" actId="1076"/>
          <ac:grpSpMkLst>
            <pc:docMk/>
            <pc:sldMk cId="1272259953" sldId="334"/>
            <ac:grpSpMk id="67" creationId="{DB8D2E97-5676-4CB6-A316-6DE4832A5E44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70" creationId="{81E2B0D6-E60A-4BB9-A4BB-6D9EAC919022}"/>
          </ac:grpSpMkLst>
        </pc:grpChg>
        <pc:grpChg chg="add mod">
          <ac:chgData name="啟倫 洪" userId="be6c01fd6302bf9d" providerId="LiveId" clId="{22ED83D6-DA96-4BAF-82A5-3A61732D1BDF}" dt="2022-10-11T07:44:25.834" v="3117" actId="571"/>
          <ac:grpSpMkLst>
            <pc:docMk/>
            <pc:sldMk cId="1272259953" sldId="334"/>
            <ac:grpSpMk id="80" creationId="{DEB59B23-1623-421C-BCCC-DDC5B3A5924F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82" creationId="{C066D8EC-75F8-4333-9B76-72371BE36A18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90" creationId="{57DBFE28-ACA6-4F59-9980-2C052242FB73}"/>
          </ac:grpSpMkLst>
        </pc:grpChg>
        <pc:grpChg chg="add mod">
          <ac:chgData name="啟倫 洪" userId="be6c01fd6302bf9d" providerId="LiveId" clId="{22ED83D6-DA96-4BAF-82A5-3A61732D1BDF}" dt="2022-10-11T07:44:28.501" v="3119" actId="571"/>
          <ac:grpSpMkLst>
            <pc:docMk/>
            <pc:sldMk cId="1272259953" sldId="334"/>
            <ac:grpSpMk id="97" creationId="{0DB9544B-19DF-45DA-8B35-0DD6824C9855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102" creationId="{D648FA78-19E3-4E39-915B-9639BC4DD580}"/>
          </ac:grpSpMkLst>
        </pc:grpChg>
        <pc:grpChg chg="add mod">
          <ac:chgData name="啟倫 洪" userId="be6c01fd6302bf9d" providerId="LiveId" clId="{22ED83D6-DA96-4BAF-82A5-3A61732D1BDF}" dt="2022-10-11T07:44:34.312" v="3121" actId="571"/>
          <ac:grpSpMkLst>
            <pc:docMk/>
            <pc:sldMk cId="1272259953" sldId="334"/>
            <ac:grpSpMk id="108" creationId="{67EAF77C-E6D6-47A7-8EAA-886C7FE8942F}"/>
          </ac:grpSpMkLst>
        </pc:grpChg>
        <pc:grpChg chg="add mod">
          <ac:chgData name="啟倫 洪" userId="be6c01fd6302bf9d" providerId="LiveId" clId="{22ED83D6-DA96-4BAF-82A5-3A61732D1BDF}" dt="2022-10-11T07:44:39.400" v="3122" actId="571"/>
          <ac:grpSpMkLst>
            <pc:docMk/>
            <pc:sldMk cId="1272259953" sldId="334"/>
            <ac:grpSpMk id="112" creationId="{95A14C3F-4500-4FF5-8A5A-EED94B57E321}"/>
          </ac:grpSpMkLst>
        </pc:grpChg>
        <pc:grpChg chg="add mod">
          <ac:chgData name="啟倫 洪" userId="be6c01fd6302bf9d" providerId="LiveId" clId="{22ED83D6-DA96-4BAF-82A5-3A61732D1BDF}" dt="2022-10-11T07:46:10.434" v="3157" actId="571"/>
          <ac:grpSpMkLst>
            <pc:docMk/>
            <pc:sldMk cId="1272259953" sldId="334"/>
            <ac:grpSpMk id="116" creationId="{49C2088D-CE6A-4EA0-B468-37FA85F0B63C}"/>
          </ac:grpSpMkLst>
        </pc:grpChg>
        <pc:grpChg chg="add del mod">
          <ac:chgData name="啟倫 洪" userId="be6c01fd6302bf9d" providerId="LiveId" clId="{22ED83D6-DA96-4BAF-82A5-3A61732D1BDF}" dt="2022-10-11T07:51:48.831" v="3290" actId="165"/>
          <ac:grpSpMkLst>
            <pc:docMk/>
            <pc:sldMk cId="1272259953" sldId="334"/>
            <ac:grpSpMk id="120" creationId="{2CD653C7-EF46-4FD0-896E-CE3C5830AA99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11269" creationId="{1A090C98-9D07-4371-BC50-6B3CF1A1C3F2}"/>
          </ac:grpSpMkLst>
        </pc:grpChg>
        <pc:picChg chg="add del mod modCrop">
          <ac:chgData name="啟倫 洪" userId="be6c01fd6302bf9d" providerId="LiveId" clId="{22ED83D6-DA96-4BAF-82A5-3A61732D1BDF}" dt="2022-10-11T07:06:51.928" v="2362" actId="21"/>
          <ac:picMkLst>
            <pc:docMk/>
            <pc:sldMk cId="1272259953" sldId="334"/>
            <ac:picMk id="4" creationId="{04A845AD-B558-465D-8C50-729EB4AA4859}"/>
          </ac:picMkLst>
        </pc:picChg>
        <pc:picChg chg="add del mod">
          <ac:chgData name="啟倫 洪" userId="be6c01fd6302bf9d" providerId="LiveId" clId="{22ED83D6-DA96-4BAF-82A5-3A61732D1BDF}" dt="2022-10-11T07:38:35.989" v="2962" actId="478"/>
          <ac:picMkLst>
            <pc:docMk/>
            <pc:sldMk cId="1272259953" sldId="334"/>
            <ac:picMk id="6" creationId="{922A51C8-417E-4A39-971E-2D7EE2E5932B}"/>
          </ac:picMkLst>
        </pc:picChg>
        <pc:picChg chg="add del">
          <ac:chgData name="啟倫 洪" userId="be6c01fd6302bf9d" providerId="LiveId" clId="{22ED83D6-DA96-4BAF-82A5-3A61732D1BDF}" dt="2022-10-11T07:38:37.326" v="2964" actId="22"/>
          <ac:picMkLst>
            <pc:docMk/>
            <pc:sldMk cId="1272259953" sldId="334"/>
            <ac:picMk id="8" creationId="{2B998FF0-4CE8-4781-AAE6-EC6895C76B96}"/>
          </ac:picMkLst>
        </pc:picChg>
        <pc:picChg chg="add del">
          <ac:chgData name="啟倫 洪" userId="be6c01fd6302bf9d" providerId="LiveId" clId="{22ED83D6-DA96-4BAF-82A5-3A61732D1BDF}" dt="2022-10-11T07:38:48.205" v="2966" actId="478"/>
          <ac:picMkLst>
            <pc:docMk/>
            <pc:sldMk cId="1272259953" sldId="334"/>
            <ac:picMk id="10" creationId="{26A80804-3CC3-40D1-8E9A-97CC7D314DEE}"/>
          </ac:picMkLst>
        </pc:picChg>
        <pc:picChg chg="add mod modCrop">
          <ac:chgData name="啟倫 洪" userId="be6c01fd6302bf9d" providerId="LiveId" clId="{22ED83D6-DA96-4BAF-82A5-3A61732D1BDF}" dt="2022-10-11T07:44:54.007" v="3125" actId="1076"/>
          <ac:picMkLst>
            <pc:docMk/>
            <pc:sldMk cId="1272259953" sldId="334"/>
            <ac:picMk id="12" creationId="{2C4A30EA-C4B2-44D9-977F-6DC25A358805}"/>
          </ac:picMkLst>
        </pc:picChg>
        <pc:picChg chg="add del mod">
          <ac:chgData name="啟倫 洪" userId="be6c01fd6302bf9d" providerId="LiveId" clId="{22ED83D6-DA96-4BAF-82A5-3A61732D1BDF}" dt="2022-10-11T07:38:35.989" v="2962" actId="478"/>
          <ac:picMkLst>
            <pc:docMk/>
            <pc:sldMk cId="1272259953" sldId="334"/>
            <ac:picMk id="48" creationId="{A2C44B9A-8AFE-46F0-B7CF-87E3AAC6397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53" creationId="{6C6DA066-A959-42FD-A219-587CE4B7AF1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58" creationId="{0A5CE8FE-11BF-4397-807B-7A3C87D15D37}"/>
          </ac:picMkLst>
        </pc:picChg>
        <pc:picChg chg="add mod">
          <ac:chgData name="啟倫 洪" userId="be6c01fd6302bf9d" providerId="LiveId" clId="{22ED83D6-DA96-4BAF-82A5-3A61732D1BDF}" dt="2022-10-11T07:44:25.834" v="3117" actId="571"/>
          <ac:picMkLst>
            <pc:docMk/>
            <pc:sldMk cId="1272259953" sldId="334"/>
            <ac:picMk id="79" creationId="{9126BEF6-FD7B-47BD-8794-7F1EF435E871}"/>
          </ac:picMkLst>
        </pc:picChg>
        <pc:picChg chg="add mod">
          <ac:chgData name="啟倫 洪" userId="be6c01fd6302bf9d" providerId="LiveId" clId="{22ED83D6-DA96-4BAF-82A5-3A61732D1BDF}" dt="2022-10-11T07:44:28.501" v="3119" actId="571"/>
          <ac:picMkLst>
            <pc:docMk/>
            <pc:sldMk cId="1272259953" sldId="334"/>
            <ac:picMk id="96" creationId="{7283769C-D10F-4389-93BF-A11689F721B9}"/>
          </ac:picMkLst>
        </pc:picChg>
        <pc:picChg chg="add mod">
          <ac:chgData name="啟倫 洪" userId="be6c01fd6302bf9d" providerId="LiveId" clId="{22ED83D6-DA96-4BAF-82A5-3A61732D1BDF}" dt="2022-10-11T07:44:34.312" v="3121" actId="571"/>
          <ac:picMkLst>
            <pc:docMk/>
            <pc:sldMk cId="1272259953" sldId="334"/>
            <ac:picMk id="101" creationId="{EB727F76-CBA5-42CE-B14A-5AEF2C7C46F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67" creationId="{6D4AA68F-7AFD-4367-82CF-AC8F3161AC9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1" creationId="{DC820280-00D8-4517-BBAC-E7C69B5052D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3" creationId="{48FCC526-B0C7-4D49-9D68-1DE52BEABF8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5" creationId="{38F47366-4B52-4C93-9E6C-2FD99E2C9F9B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7" creationId="{5A273C55-62F6-40D1-8020-E8301DACD38B}"/>
          </ac:picMkLst>
        </pc:picChg>
      </pc:sldChg>
      <pc:sldChg chg="addSp delSp modSp add mod">
        <pc:chgData name="啟倫 洪" userId="be6c01fd6302bf9d" providerId="LiveId" clId="{22ED83D6-DA96-4BAF-82A5-3A61732D1BDF}" dt="2022-10-11T07:10:54.178" v="2464" actId="207"/>
        <pc:sldMkLst>
          <pc:docMk/>
          <pc:sldMk cId="4252637196" sldId="335"/>
        </pc:sldMkLst>
        <pc:spChg chg="mod">
          <ac:chgData name="啟倫 洪" userId="be6c01fd6302bf9d" providerId="LiveId" clId="{22ED83D6-DA96-4BAF-82A5-3A61732D1BDF}" dt="2022-10-11T07:10:15.038" v="2454" actId="20577"/>
          <ac:spMkLst>
            <pc:docMk/>
            <pc:sldMk cId="4252637196" sldId="335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7:10:54.178" v="2464" actId="207"/>
          <ac:spMkLst>
            <pc:docMk/>
            <pc:sldMk cId="4252637196" sldId="335"/>
            <ac:spMk id="8" creationId="{E3AD2536-27AE-46FA-BE06-4AA6943B9733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3" creationId="{562AB729-3B64-4E7B-8496-2DA5C8C260B9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6" creationId="{A9125896-1CE2-45A4-86AC-3E7C349149DC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7" creationId="{7C12AE50-AF08-49EE-B7DD-D3A0DE6D5EAC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25" creationId="{00DC49E4-664E-4B5A-821D-5DC4F6E373E7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1" creationId="{B8E4F0BE-C133-4738-AF1A-20D99B78B5AE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2" creationId="{6B2F31AA-AC5E-4859-8D44-50D270690D3D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9" creationId="{9FA82AD0-C437-4BE4-B31D-4E66FE94520B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0" creationId="{D1153E0C-C4DB-49DB-8EAB-7FAD628E3AE5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1" creationId="{144C7529-6FBF-4186-A0B2-E4A11721FF13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2" creationId="{F149DE3F-0CE9-4CE8-84CB-D7CF5AADB297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3" creationId="{7A3E0297-D2E5-45B4-9CB1-BA4DCDD5E92D}"/>
          </ac:spMkLst>
        </pc:sp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9" creationId="{DBEAC15C-75E8-4717-B283-58668E0FE2A4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1" creationId="{2CA424E2-94A8-4F87-ADB8-7C14C7666BFB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4" creationId="{E7087BB9-163B-4E63-8B60-AD76C52C0EA5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8" creationId="{7B622488-9046-4E80-9D92-CEDD6F28FE25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27" creationId="{D4A70E9B-3222-463D-A0E7-AE98A151BE2F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5364" creationId="{78232FE1-C551-4CAF-809C-1C1D4F4ADADD}"/>
          </ac:picMkLst>
        </pc:picChg>
        <pc:picChg chg="add mod">
          <ac:chgData name="啟倫 洪" userId="be6c01fd6302bf9d" providerId="LiveId" clId="{22ED83D6-DA96-4BAF-82A5-3A61732D1BDF}" dt="2022-10-11T07:10:36.875" v="2459" actId="1076"/>
          <ac:picMkLst>
            <pc:docMk/>
            <pc:sldMk cId="4252637196" sldId="335"/>
            <ac:picMk id="16386" creationId="{591FC849-B019-4471-A8AD-613D68A5DA19}"/>
          </ac:picMkLst>
        </pc:picChg>
      </pc:sldChg>
      <pc:sldChg chg="addSp delSp modSp add mod">
        <pc:chgData name="啟倫 洪" userId="be6c01fd6302bf9d" providerId="LiveId" clId="{22ED83D6-DA96-4BAF-82A5-3A61732D1BDF}" dt="2022-10-11T09:21:50.724" v="4671" actId="1076"/>
        <pc:sldMkLst>
          <pc:docMk/>
          <pc:sldMk cId="3058252352" sldId="336"/>
        </pc:sldMkLst>
        <pc:spChg chg="mod">
          <ac:chgData name="啟倫 洪" userId="be6c01fd6302bf9d" providerId="LiveId" clId="{22ED83D6-DA96-4BAF-82A5-3A61732D1BDF}" dt="2022-10-11T07:12:06.884" v="2485" actId="20577"/>
          <ac:spMkLst>
            <pc:docMk/>
            <pc:sldMk cId="3058252352" sldId="336"/>
            <ac:spMk id="2" creationId="{00000000-0000-0000-0000-000000000000}"/>
          </ac:spMkLst>
        </pc:spChg>
        <pc:spChg chg="add mod">
          <ac:chgData name="啟倫 洪" userId="be6c01fd6302bf9d" providerId="LiveId" clId="{22ED83D6-DA96-4BAF-82A5-3A61732D1BDF}" dt="2022-10-11T07:30:07.943" v="2933" actId="207"/>
          <ac:spMkLst>
            <pc:docMk/>
            <pc:sldMk cId="3058252352" sldId="336"/>
            <ac:spMk id="3" creationId="{3E08FBFB-91B1-4851-BF0E-AD984E7BDF8A}"/>
          </ac:spMkLst>
        </pc:spChg>
        <pc:spChg chg="add mod">
          <ac:chgData name="啟倫 洪" userId="be6c01fd6302bf9d" providerId="LiveId" clId="{22ED83D6-DA96-4BAF-82A5-3A61732D1BDF}" dt="2022-10-11T07:30:07.943" v="2933" actId="207"/>
          <ac:spMkLst>
            <pc:docMk/>
            <pc:sldMk cId="3058252352" sldId="336"/>
            <ac:spMk id="4" creationId="{CB9C3ACC-3470-4997-9318-4FF501D85B22}"/>
          </ac:spMkLst>
        </pc:spChg>
        <pc:spChg chg="add mod">
          <ac:chgData name="啟倫 洪" userId="be6c01fd6302bf9d" providerId="LiveId" clId="{22ED83D6-DA96-4BAF-82A5-3A61732D1BDF}" dt="2022-10-11T07:30:16.338" v="2935" actId="207"/>
          <ac:spMkLst>
            <pc:docMk/>
            <pc:sldMk cId="3058252352" sldId="336"/>
            <ac:spMk id="6" creationId="{4F884E8E-5898-4009-B320-50BCDF0FEE5E}"/>
          </ac:spMkLst>
        </pc:spChg>
        <pc:spChg chg="mod">
          <ac:chgData name="啟倫 洪" userId="be6c01fd6302bf9d" providerId="LiveId" clId="{22ED83D6-DA96-4BAF-82A5-3A61732D1BDF}" dt="2022-10-11T09:16:02.271" v="4483" actId="20577"/>
          <ac:spMkLst>
            <pc:docMk/>
            <pc:sldMk cId="3058252352" sldId="336"/>
            <ac:spMk id="8" creationId="{E3AD2536-27AE-46FA-BE06-4AA6943B9733}"/>
          </ac:spMkLst>
        </pc:spChg>
        <pc:spChg chg="add mod">
          <ac:chgData name="啟倫 洪" userId="be6c01fd6302bf9d" providerId="LiveId" clId="{22ED83D6-DA96-4BAF-82A5-3A61732D1BDF}" dt="2022-10-11T07:26:01.876" v="2795" actId="21"/>
          <ac:spMkLst>
            <pc:docMk/>
            <pc:sldMk cId="3058252352" sldId="336"/>
            <ac:spMk id="9" creationId="{A55B595A-46F1-492C-8174-C401C8290FFC}"/>
          </ac:spMkLst>
        </pc:spChg>
        <pc:spChg chg="add mod">
          <ac:chgData name="啟倫 洪" userId="be6c01fd6302bf9d" providerId="LiveId" clId="{22ED83D6-DA96-4BAF-82A5-3A61732D1BDF}" dt="2022-10-11T07:30:11.893" v="2934" actId="207"/>
          <ac:spMkLst>
            <pc:docMk/>
            <pc:sldMk cId="3058252352" sldId="336"/>
            <ac:spMk id="10" creationId="{539B8AAC-D5DB-41FB-B641-A154CDD18D8E}"/>
          </ac:spMkLst>
        </pc:spChg>
        <pc:spChg chg="add mod">
          <ac:chgData name="啟倫 洪" userId="be6c01fd6302bf9d" providerId="LiveId" clId="{22ED83D6-DA96-4BAF-82A5-3A61732D1BDF}" dt="2022-10-11T07:30:22.660" v="2936" actId="207"/>
          <ac:spMkLst>
            <pc:docMk/>
            <pc:sldMk cId="3058252352" sldId="336"/>
            <ac:spMk id="11" creationId="{D7EE4048-2995-4664-880A-849EF067E72A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12" creationId="{1E80C398-FECD-4192-82AA-CBEB1C0E1521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14" creationId="{74BC105E-05B0-4574-B01A-4C63E790888F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7" creationId="{2DABD6AC-9A84-47B9-A6C1-1C1CD5AFCB11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8" creationId="{188AC70A-FAF4-437F-8A5D-D32AAC2B66E0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9" creationId="{48A19648-9D06-4A80-B3E0-F4083E93C328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0" creationId="{FD50CDFC-A577-4A8E-9146-001E7C356B3D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1" creationId="{01BAB47F-E811-485B-AD53-FF842D2EFB17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2" creationId="{9FA48539-8B35-4E75-B87A-A5BED7C2B46E}"/>
          </ac:spMkLst>
        </pc:spChg>
        <pc:spChg chg="add 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3" creationId="{AE82519B-CC9C-4E96-8B01-B44E20C3080F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6" creationId="{6D7CD280-1C78-492C-B2CD-441B482CCFA7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7" creationId="{1333D208-DD70-4E5A-A6CB-D562CBC52194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8" creationId="{26567716-505A-44B7-BB72-E21ECB79C4A2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9" creationId="{77658BC2-42F0-42AE-955C-C3E80D49CD69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0" creationId="{E1F0610C-7DC2-474E-A11D-1F66978FDDBC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1" creationId="{74A620C1-4CCA-4656-80CD-AA0DB40E7FDD}"/>
          </ac:spMkLst>
        </pc:spChg>
        <pc:spChg chg="add 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2" creationId="{F64D5ED6-F5E9-438B-99D1-5CD36D6A9983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33" creationId="{18360F35-0559-424A-8E5D-57D359501164}"/>
          </ac:spMkLst>
        </pc:spChg>
        <pc:spChg chg="add mod ord">
          <ac:chgData name="啟倫 洪" userId="be6c01fd6302bf9d" providerId="LiveId" clId="{22ED83D6-DA96-4BAF-82A5-3A61732D1BDF}" dt="2022-10-11T07:36:05.113" v="2960" actId="1076"/>
          <ac:spMkLst>
            <pc:docMk/>
            <pc:sldMk cId="3058252352" sldId="336"/>
            <ac:spMk id="34" creationId="{3385D81F-B7D4-4386-A0EE-CBCF888945C7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37" creationId="{603A8669-73CD-4534-8769-71C1FBE54DB9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39" creationId="{D90ADDF3-7B7C-4C7E-84A9-0646F14D2187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40" creationId="{86918038-2C27-4ABB-BC64-4474E7F90BAD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41" creationId="{32BB40A8-E958-45FC-9A2D-AC6790D25802}"/>
          </ac:spMkLst>
        </pc:spChg>
        <pc:spChg chg="add mod">
          <ac:chgData name="啟倫 洪" userId="be6c01fd6302bf9d" providerId="LiveId" clId="{22ED83D6-DA96-4BAF-82A5-3A61732D1BDF}" dt="2022-10-11T09:21:50.724" v="4671" actId="1076"/>
          <ac:spMkLst>
            <pc:docMk/>
            <pc:sldMk cId="3058252352" sldId="336"/>
            <ac:spMk id="42" creationId="{455A9D2B-04CD-45F7-8B7E-E2CF6BA3B771}"/>
          </ac:spMkLst>
        </pc:spChg>
        <pc:grpChg chg="add mod">
          <ac:chgData name="啟倫 洪" userId="be6c01fd6302bf9d" providerId="LiveId" clId="{22ED83D6-DA96-4BAF-82A5-3A61732D1BDF}" dt="2022-10-11T07:14:55.633" v="2524" actId="164"/>
          <ac:grpSpMkLst>
            <pc:docMk/>
            <pc:sldMk cId="3058252352" sldId="336"/>
            <ac:grpSpMk id="5" creationId="{3CF3824D-6821-4C4D-AEAD-076822CE8154}"/>
          </ac:grpSpMkLst>
        </pc:grpChg>
        <pc:grpChg chg="add mod">
          <ac:chgData name="啟倫 洪" userId="be6c01fd6302bf9d" providerId="LiveId" clId="{22ED83D6-DA96-4BAF-82A5-3A61732D1BDF}" dt="2022-10-11T07:29:44.169" v="2929" actId="164"/>
          <ac:grpSpMkLst>
            <pc:docMk/>
            <pc:sldMk cId="3058252352" sldId="336"/>
            <ac:grpSpMk id="7" creationId="{27DFE86D-8789-4F76-B531-3D93703908BE}"/>
          </ac:grpSpMkLst>
        </pc:grpChg>
        <pc:grpChg chg="add mod">
          <ac:chgData name="啟倫 洪" userId="be6c01fd6302bf9d" providerId="LiveId" clId="{22ED83D6-DA96-4BAF-82A5-3A61732D1BDF}" dt="2022-10-11T09:21:48.046" v="4670" actId="1076"/>
          <ac:grpSpMkLst>
            <pc:docMk/>
            <pc:sldMk cId="3058252352" sldId="336"/>
            <ac:grpSpMk id="13" creationId="{F804AFD1-C300-427D-84F4-BDA9525DCF2A}"/>
          </ac:grpSpMkLst>
        </pc:grpChg>
        <pc:grpChg chg="add mod">
          <ac:chgData name="啟倫 洪" userId="be6c01fd6302bf9d" providerId="LiveId" clId="{22ED83D6-DA96-4BAF-82A5-3A61732D1BDF}" dt="2022-10-11T07:28:12.489" v="2824" actId="571"/>
          <ac:grpSpMkLst>
            <pc:docMk/>
            <pc:sldMk cId="3058252352" sldId="336"/>
            <ac:grpSpMk id="15" creationId="{DBA07631-B130-48AA-B0FE-8192DEA8B863}"/>
          </ac:grpSpMkLst>
        </pc:grpChg>
        <pc:grpChg chg="mod">
          <ac:chgData name="啟倫 洪" userId="be6c01fd6302bf9d" providerId="LiveId" clId="{22ED83D6-DA96-4BAF-82A5-3A61732D1BDF}" dt="2022-10-11T07:28:12.489" v="2824" actId="571"/>
          <ac:grpSpMkLst>
            <pc:docMk/>
            <pc:sldMk cId="3058252352" sldId="336"/>
            <ac:grpSpMk id="16" creationId="{BBB9CBCC-8568-49E4-8F2C-9DD7D7A62616}"/>
          </ac:grpSpMkLst>
        </pc:grpChg>
        <pc:grpChg chg="add mod">
          <ac:chgData name="啟倫 洪" userId="be6c01fd6302bf9d" providerId="LiveId" clId="{22ED83D6-DA96-4BAF-82A5-3A61732D1BDF}" dt="2022-10-11T07:28:15.305" v="2826" actId="571"/>
          <ac:grpSpMkLst>
            <pc:docMk/>
            <pc:sldMk cId="3058252352" sldId="336"/>
            <ac:grpSpMk id="24" creationId="{71AB6D1B-CEC1-499C-8F2B-2B4562ABE8B2}"/>
          </ac:grpSpMkLst>
        </pc:grpChg>
        <pc:grpChg chg="mod">
          <ac:chgData name="啟倫 洪" userId="be6c01fd6302bf9d" providerId="LiveId" clId="{22ED83D6-DA96-4BAF-82A5-3A61732D1BDF}" dt="2022-10-11T07:28:15.305" v="2826" actId="571"/>
          <ac:grpSpMkLst>
            <pc:docMk/>
            <pc:sldMk cId="3058252352" sldId="336"/>
            <ac:grpSpMk id="25" creationId="{F045C937-D955-44D9-B3C2-ACCEF52E59DF}"/>
          </ac:grpSpMkLst>
        </pc:grpChg>
        <pc:grpChg chg="add mod">
          <ac:chgData name="啟倫 洪" userId="be6c01fd6302bf9d" providerId="LiveId" clId="{22ED83D6-DA96-4BAF-82A5-3A61732D1BDF}" dt="2022-10-11T07:36:05.113" v="2960" actId="1076"/>
          <ac:grpSpMkLst>
            <pc:docMk/>
            <pc:sldMk cId="3058252352" sldId="336"/>
            <ac:grpSpMk id="35" creationId="{11BC959B-AC7C-4057-988A-DE515C81A690}"/>
          </ac:grpSpMkLst>
        </pc:grpChg>
        <pc:grpChg chg="add del mod">
          <ac:chgData name="啟倫 洪" userId="be6c01fd6302bf9d" providerId="LiveId" clId="{22ED83D6-DA96-4BAF-82A5-3A61732D1BDF}" dt="2022-10-11T09:21:28.691" v="4664" actId="165"/>
          <ac:grpSpMkLst>
            <pc:docMk/>
            <pc:sldMk cId="3058252352" sldId="336"/>
            <ac:grpSpMk id="38" creationId="{B3CDD82E-8100-44BE-9883-ADC1B3BEB587}"/>
          </ac:grpSpMkLst>
        </pc:grpChg>
        <pc:picChg chg="add mod">
          <ac:chgData name="啟倫 洪" userId="be6c01fd6302bf9d" providerId="LiveId" clId="{22ED83D6-DA96-4BAF-82A5-3A61732D1BDF}" dt="2022-10-11T07:36:05.113" v="2960" actId="1076"/>
          <ac:picMkLst>
            <pc:docMk/>
            <pc:sldMk cId="3058252352" sldId="336"/>
            <ac:picMk id="36" creationId="{22985920-8B74-4893-B0A7-E35B8162220D}"/>
          </ac:picMkLst>
        </pc:picChg>
        <pc:picChg chg="del">
          <ac:chgData name="啟倫 洪" userId="be6c01fd6302bf9d" providerId="LiveId" clId="{22ED83D6-DA96-4BAF-82A5-3A61732D1BDF}" dt="2022-10-11T07:11:55.232" v="2466" actId="478"/>
          <ac:picMkLst>
            <pc:docMk/>
            <pc:sldMk cId="3058252352" sldId="336"/>
            <ac:picMk id="16386" creationId="{591FC849-B019-4471-A8AD-613D68A5DA19}"/>
          </ac:picMkLst>
        </pc:picChg>
      </pc:sldChg>
      <pc:sldChg chg="add ord">
        <pc:chgData name="啟倫 洪" userId="be6c01fd6302bf9d" providerId="LiveId" clId="{22ED83D6-DA96-4BAF-82A5-3A61732D1BDF}" dt="2022-10-11T07:41:45.250" v="2975"/>
        <pc:sldMkLst>
          <pc:docMk/>
          <pc:sldMk cId="2959216905" sldId="337"/>
        </pc:sldMkLst>
      </pc:sldChg>
      <pc:sldChg chg="addSp delSp modSp add mod ord addCm delCm">
        <pc:chgData name="啟倫 洪" userId="be6c01fd6302bf9d" providerId="LiveId" clId="{22ED83D6-DA96-4BAF-82A5-3A61732D1BDF}" dt="2022-10-11T08:04:43.626" v="3494"/>
        <pc:sldMkLst>
          <pc:docMk/>
          <pc:sldMk cId="3194112022" sldId="338"/>
        </pc:sldMkLst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4" creationId="{1279FCC1-B4E3-44C0-85F4-11CFE79A383C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5" creationId="{BAAE2093-D602-4FEE-A612-C4B1EF61DBA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6" creationId="{F626EF7C-3971-400E-8331-3D3F484ABCF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7" creationId="{E9A8B52B-D2A7-410A-A75D-1DD7B8196630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8" creationId="{83FB7599-62BE-4B3F-9A61-5B21438144C9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9" creationId="{AEB44F73-30F2-412D-B46B-E6B12466E335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0" creationId="{DBB5EE1C-4AA7-4EEE-B7AF-AF62EC70522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1" creationId="{7900D3AC-2601-48EA-B5B0-E92A83F09AC8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2" creationId="{779E8D23-8DA1-4483-AA21-39B7E69991F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3" creationId="{3736B85C-59AD-4D83-A1BE-DF1B2A72FDE3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4" creationId="{2A969A33-9F2E-4508-8751-4C5562DC0386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5" creationId="{EF3FD728-5388-4CF2-BB06-9490A1AEACF6}"/>
          </ac:spMkLst>
        </pc:s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23" creationId="{D2B9C180-E952-4A63-98EA-69B933A08F8D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2" creationId="{F1A0172E-3A2A-4B98-AC1B-9CB8ED5B1FB9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3" creationId="{8A7582D7-3BDA-4E65-84D5-B76156E79BFC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8" creationId="{CD8515EE-C653-4D17-803F-D8273E3F252B}"/>
          </ac:grpSpMkLst>
        </pc:grpChg>
        <pc:picChg chg="add mod modCrop">
          <ac:chgData name="啟倫 洪" userId="be6c01fd6302bf9d" providerId="LiveId" clId="{22ED83D6-DA96-4BAF-82A5-3A61732D1BDF}" dt="2022-10-11T08:04:29.793" v="3491" actId="1076"/>
          <ac:picMkLst>
            <pc:docMk/>
            <pc:sldMk cId="3194112022" sldId="338"/>
            <ac:picMk id="4" creationId="{7CA8C192-84A6-4B41-B39D-C97469312D36}"/>
          </ac:picMkLst>
        </pc:picChg>
      </pc:sldChg>
      <pc:sldChg chg="addSp delSp modSp add mod ord delAnim modAnim addCm delCm">
        <pc:chgData name="啟倫 洪" userId="be6c01fd6302bf9d" providerId="LiveId" clId="{22ED83D6-DA96-4BAF-82A5-3A61732D1BDF}" dt="2022-10-11T08:35:20.744" v="4157"/>
        <pc:sldMkLst>
          <pc:docMk/>
          <pc:sldMk cId="1465436652" sldId="339"/>
        </pc:sldMkLst>
        <pc:spChg chg="mod">
          <ac:chgData name="啟倫 洪" userId="be6c01fd6302bf9d" providerId="LiveId" clId="{22ED83D6-DA96-4BAF-82A5-3A61732D1BDF}" dt="2022-10-11T08:10:32.342" v="3752" actId="20577"/>
          <ac:spMkLst>
            <pc:docMk/>
            <pc:sldMk cId="1465436652" sldId="339"/>
            <ac:spMk id="2" creationId="{00000000-0000-0000-0000-000000000000}"/>
          </ac:spMkLst>
        </pc:spChg>
        <pc:spChg chg="add mod">
          <ac:chgData name="啟倫 洪" userId="be6c01fd6302bf9d" providerId="LiveId" clId="{22ED83D6-DA96-4BAF-82A5-3A61732D1BDF}" dt="2022-10-11T08:11:07.746" v="3770" actId="1076"/>
          <ac:spMkLst>
            <pc:docMk/>
            <pc:sldMk cId="1465436652" sldId="339"/>
            <ac:spMk id="34" creationId="{2392AAE6-E255-4E8D-A39A-C21A32F24F59}"/>
          </ac:spMkLst>
        </pc:spChg>
        <pc:spChg chg="mod">
          <ac:chgData name="啟倫 洪" userId="be6c01fd6302bf9d" providerId="LiveId" clId="{22ED83D6-DA96-4BAF-82A5-3A61732D1BDF}" dt="2022-10-11T08:34:57.509" v="4131" actId="14100"/>
          <ac:spMkLst>
            <pc:docMk/>
            <pc:sldMk cId="1465436652" sldId="339"/>
            <ac:spMk id="40" creationId="{E282D552-F238-4D9F-AB25-849CD0586A69}"/>
          </ac:spMkLst>
        </pc:spChg>
        <pc:spChg chg="mod">
          <ac:chgData name="啟倫 洪" userId="be6c01fd6302bf9d" providerId="LiveId" clId="{22ED83D6-DA96-4BAF-82A5-3A61732D1BDF}" dt="2022-10-11T08:35:13.258" v="4155" actId="20577"/>
          <ac:spMkLst>
            <pc:docMk/>
            <pc:sldMk cId="1465436652" sldId="339"/>
            <ac:spMk id="41" creationId="{4BC1B849-D527-4A86-97C6-96B4640C773C}"/>
          </ac:spMkLst>
        </pc:spChg>
        <pc:spChg chg="del mod">
          <ac:chgData name="啟倫 洪" userId="be6c01fd6302bf9d" providerId="LiveId" clId="{22ED83D6-DA96-4BAF-82A5-3A61732D1BDF}" dt="2022-10-11T08:35:06.282" v="4134" actId="478"/>
          <ac:spMkLst>
            <pc:docMk/>
            <pc:sldMk cId="1465436652" sldId="339"/>
            <ac:spMk id="42" creationId="{B931314B-F486-4F27-B615-8FF1C6E19A2E}"/>
          </ac:spMkLst>
        </pc:s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3" creationId="{7308ACB5-4A34-4AB3-819F-B9745F747C5B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4" creationId="{37941C03-1E57-4143-85C7-FDD2B74E9C50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5" creationId="{FB8B7B94-0454-4E8C-826E-B7BD44B5FEEE}"/>
          </ac:grpSpMkLst>
        </pc:grpChg>
        <pc:grpChg chg="add mod">
          <ac:chgData name="啟倫 洪" userId="be6c01fd6302bf9d" providerId="LiveId" clId="{22ED83D6-DA96-4BAF-82A5-3A61732D1BDF}" dt="2022-10-11T08:34:47.734" v="4128" actId="14100"/>
          <ac:grpSpMkLst>
            <pc:docMk/>
            <pc:sldMk cId="1465436652" sldId="339"/>
            <ac:grpSpMk id="39" creationId="{B0D48BF6-7799-49A5-9706-595B1F79D0E9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59" creationId="{4DB7124A-DB82-4118-ACE8-745F8A81ADA5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67" creationId="{DB8D2E97-5676-4CB6-A316-6DE4832A5E44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12" creationId="{95A14C3F-4500-4FF5-8A5A-EED94B57E321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16" creationId="{49C2088D-CE6A-4EA0-B468-37FA85F0B63C}"/>
          </ac:grpSpMkLst>
        </pc:grpChg>
        <pc:picChg chg="add mod modCrop">
          <ac:chgData name="啟倫 洪" userId="be6c01fd6302bf9d" providerId="LiveId" clId="{22ED83D6-DA96-4BAF-82A5-3A61732D1BDF}" dt="2022-10-11T08:10:36.592" v="3754" actId="1076"/>
          <ac:picMkLst>
            <pc:docMk/>
            <pc:sldMk cId="1465436652" sldId="339"/>
            <ac:picMk id="4" creationId="{837432B6-51CC-4648-A161-CB1FB2BA777D}"/>
          </ac:picMkLst>
        </pc:picChg>
        <pc:picChg chg="add mod modCrop">
          <ac:chgData name="啟倫 洪" userId="be6c01fd6302bf9d" providerId="LiveId" clId="{22ED83D6-DA96-4BAF-82A5-3A61732D1BDF}" dt="2022-10-11T08:33:34.430" v="4111" actId="1076"/>
          <ac:picMkLst>
            <pc:docMk/>
            <pc:sldMk cId="1465436652" sldId="339"/>
            <ac:picMk id="6" creationId="{B166417E-4F91-46DA-BDA6-10415EDCD254}"/>
          </ac:picMkLst>
        </pc:picChg>
        <pc:picChg chg="add mod modCrop">
          <ac:chgData name="啟倫 洪" userId="be6c01fd6302bf9d" providerId="LiveId" clId="{22ED83D6-DA96-4BAF-82A5-3A61732D1BDF}" dt="2022-10-11T08:34:39.692" v="4125" actId="1076"/>
          <ac:picMkLst>
            <pc:docMk/>
            <pc:sldMk cId="1465436652" sldId="339"/>
            <ac:picMk id="8" creationId="{AA719110-C661-4089-9FD6-AF4C81F82084}"/>
          </ac:picMkLst>
        </pc:picChg>
        <pc:picChg chg="del">
          <ac:chgData name="啟倫 洪" userId="be6c01fd6302bf9d" providerId="LiveId" clId="{22ED83D6-DA96-4BAF-82A5-3A61732D1BDF}" dt="2022-10-11T08:09:35.801" v="3715" actId="478"/>
          <ac:picMkLst>
            <pc:docMk/>
            <pc:sldMk cId="1465436652" sldId="339"/>
            <ac:picMk id="12" creationId="{2C4A30EA-C4B2-44D9-977F-6DC25A358805}"/>
          </ac:picMkLst>
        </pc:picChg>
      </pc:sldChg>
      <pc:sldChg chg="addSp delSp modSp add del mod addAnim delAnim modAnim">
        <pc:chgData name="啟倫 洪" userId="be6c01fd6302bf9d" providerId="LiveId" clId="{22ED83D6-DA96-4BAF-82A5-3A61732D1BDF}" dt="2022-10-11T08:32:01.032" v="4101" actId="47"/>
        <pc:sldMkLst>
          <pc:docMk/>
          <pc:sldMk cId="3387320437" sldId="340"/>
        </pc:sldMkLst>
        <pc:spChg chg="mod">
          <ac:chgData name="啟倫 洪" userId="be6c01fd6302bf9d" providerId="LiveId" clId="{22ED83D6-DA96-4BAF-82A5-3A61732D1BDF}" dt="2022-10-11T08:19:18.133" v="3807"/>
          <ac:spMkLst>
            <pc:docMk/>
            <pc:sldMk cId="3387320437" sldId="340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8:18:29.801" v="3796" actId="1076"/>
          <ac:spMkLst>
            <pc:docMk/>
            <pc:sldMk cId="3387320437" sldId="340"/>
            <ac:spMk id="9" creationId="{6DCF848D-BD86-4CAF-8C34-3D5CDE98F124}"/>
          </ac:spMkLst>
        </pc:spChg>
        <pc:spChg chg="del mod">
          <ac:chgData name="啟倫 洪" userId="be6c01fd6302bf9d" providerId="LiveId" clId="{22ED83D6-DA96-4BAF-82A5-3A61732D1BDF}" dt="2022-10-11T08:18:21.414" v="3794" actId="478"/>
          <ac:spMkLst>
            <pc:docMk/>
            <pc:sldMk cId="3387320437" sldId="340"/>
            <ac:spMk id="10" creationId="{94C181DB-5C4A-4B90-81D8-14120A7F72E5}"/>
          </ac:spMkLst>
        </pc:spChg>
        <pc:spChg chg="mod">
          <ac:chgData name="啟倫 洪" userId="be6c01fd6302bf9d" providerId="LiveId" clId="{22ED83D6-DA96-4BAF-82A5-3A61732D1BDF}" dt="2022-10-11T08:18:12.926" v="3790"/>
          <ac:spMkLst>
            <pc:docMk/>
            <pc:sldMk cId="3387320437" sldId="340"/>
            <ac:spMk id="11" creationId="{4DDB4829-11B5-46A9-A785-B759AF1D57E9}"/>
          </ac:spMkLst>
        </pc:spChg>
        <pc:spChg chg="add del mod topLvl">
          <ac:chgData name="啟倫 洪" userId="be6c01fd6302bf9d" providerId="LiveId" clId="{22ED83D6-DA96-4BAF-82A5-3A61732D1BDF}" dt="2022-10-11T08:19:28.427" v="3809" actId="21"/>
          <ac:spMkLst>
            <pc:docMk/>
            <pc:sldMk cId="3387320437" sldId="340"/>
            <ac:spMk id="13" creationId="{F32EF08E-BD38-4B74-B916-46B069E4DF11}"/>
          </ac:spMkLst>
        </pc:spChg>
        <pc:spChg chg="del mod">
          <ac:chgData name="啟倫 洪" userId="be6c01fd6302bf9d" providerId="LiveId" clId="{22ED83D6-DA96-4BAF-82A5-3A61732D1BDF}" dt="2022-10-11T08:18:55.900" v="3804" actId="478"/>
          <ac:spMkLst>
            <pc:docMk/>
            <pc:sldMk cId="3387320437" sldId="340"/>
            <ac:spMk id="14" creationId="{62C3F3C9-64F7-47AC-8D4C-7B16EC99C970}"/>
          </ac:spMkLst>
        </pc:spChg>
        <pc:spChg chg="del mod topLvl">
          <ac:chgData name="啟倫 洪" userId="be6c01fd6302bf9d" providerId="LiveId" clId="{22ED83D6-DA96-4BAF-82A5-3A61732D1BDF}" dt="2022-10-11T08:18:55.900" v="3804" actId="478"/>
          <ac:spMkLst>
            <pc:docMk/>
            <pc:sldMk cId="3387320437" sldId="340"/>
            <ac:spMk id="15" creationId="{079953A2-6BA2-4D4E-AAFC-0B0416BA0DE5}"/>
          </ac:spMkLst>
        </pc:spChg>
        <pc:spChg chg="del">
          <ac:chgData name="啟倫 洪" userId="be6c01fd6302bf9d" providerId="LiveId" clId="{22ED83D6-DA96-4BAF-82A5-3A61732D1BDF}" dt="2022-10-11T08:13:55.195" v="3776" actId="478"/>
          <ac:spMkLst>
            <pc:docMk/>
            <pc:sldMk cId="3387320437" sldId="340"/>
            <ac:spMk id="34" creationId="{2392AAE6-E255-4E8D-A39A-C21A32F24F59}"/>
          </ac:spMkLst>
        </pc:spChg>
        <pc:grpChg chg="add del mod">
          <ac:chgData name="啟倫 洪" userId="be6c01fd6302bf9d" providerId="LiveId" clId="{22ED83D6-DA96-4BAF-82A5-3A61732D1BDF}" dt="2022-10-11T08:19:28.427" v="3809" actId="21"/>
          <ac:grpSpMkLst>
            <pc:docMk/>
            <pc:sldMk cId="3387320437" sldId="340"/>
            <ac:grpSpMk id="8" creationId="{504A4CE5-95D2-4FC6-A43C-51FBB457C490}"/>
          </ac:grpSpMkLst>
        </pc:grpChg>
        <pc:grpChg chg="add del mod">
          <ac:chgData name="啟倫 洪" userId="be6c01fd6302bf9d" providerId="LiveId" clId="{22ED83D6-DA96-4BAF-82A5-3A61732D1BDF}" dt="2022-10-11T08:18:55.900" v="3804" actId="478"/>
          <ac:grpSpMkLst>
            <pc:docMk/>
            <pc:sldMk cId="3387320437" sldId="340"/>
            <ac:grpSpMk id="12" creationId="{B5E9CDF8-623D-4811-9502-A8E81A6D964D}"/>
          </ac:grpSpMkLst>
        </pc:grpChg>
        <pc:picChg chg="del">
          <ac:chgData name="啟倫 洪" userId="be6c01fd6302bf9d" providerId="LiveId" clId="{22ED83D6-DA96-4BAF-82A5-3A61732D1BDF}" dt="2022-10-11T08:13:45.958" v="3772" actId="478"/>
          <ac:picMkLst>
            <pc:docMk/>
            <pc:sldMk cId="3387320437" sldId="340"/>
            <ac:picMk id="4" creationId="{837432B6-51CC-4648-A161-CB1FB2BA777D}"/>
          </ac:picMkLst>
        </pc:picChg>
        <pc:picChg chg="add del mod">
          <ac:chgData name="啟倫 洪" userId="be6c01fd6302bf9d" providerId="LiveId" clId="{22ED83D6-DA96-4BAF-82A5-3A61732D1BDF}" dt="2022-10-11T08:19:28.427" v="3809" actId="21"/>
          <ac:picMkLst>
            <pc:docMk/>
            <pc:sldMk cId="3387320437" sldId="340"/>
            <ac:picMk id="5" creationId="{B9023C9C-61DF-4D3D-9625-56F7EE1A14EC}"/>
          </ac:picMkLst>
        </pc:picChg>
        <pc:picChg chg="add del mod">
          <ac:chgData name="啟倫 洪" userId="be6c01fd6302bf9d" providerId="LiveId" clId="{22ED83D6-DA96-4BAF-82A5-3A61732D1BDF}" dt="2022-10-11T08:19:28.427" v="3809" actId="21"/>
          <ac:picMkLst>
            <pc:docMk/>
            <pc:sldMk cId="3387320437" sldId="340"/>
            <ac:picMk id="7" creationId="{6CD292AE-2894-4BF7-813A-177894640C0B}"/>
          </ac:picMkLst>
        </pc:picChg>
        <pc:picChg chg="add del mod modCrop">
          <ac:chgData name="啟倫 洪" userId="be6c01fd6302bf9d" providerId="LiveId" clId="{22ED83D6-DA96-4BAF-82A5-3A61732D1BDF}" dt="2022-10-11T08:30:09.479" v="4089" actId="478"/>
          <ac:picMkLst>
            <pc:docMk/>
            <pc:sldMk cId="3387320437" sldId="340"/>
            <ac:picMk id="16" creationId="{D63495FD-49D6-4865-9657-41BD8B2C7947}"/>
          </ac:picMkLst>
        </pc:picChg>
      </pc:sldChg>
      <pc:sldChg chg="addSp delSp modSp add mod addAnim delAnim modAnim">
        <pc:chgData name="啟倫 洪" userId="be6c01fd6302bf9d" providerId="LiveId" clId="{22ED83D6-DA96-4BAF-82A5-3A61732D1BDF}" dt="2022-10-11T09:27:35.222" v="4762" actId="1037"/>
        <pc:sldMkLst>
          <pc:docMk/>
          <pc:sldMk cId="3257244707" sldId="341"/>
        </pc:sldMkLst>
        <pc:spChg chg="mod">
          <ac:chgData name="啟倫 洪" userId="be6c01fd6302bf9d" providerId="LiveId" clId="{22ED83D6-DA96-4BAF-82A5-3A61732D1BDF}" dt="2022-10-11T09:10:03.299" v="4419" actId="1076"/>
          <ac:spMkLst>
            <pc:docMk/>
            <pc:sldMk cId="3257244707" sldId="341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8:20:40.562" v="3818"/>
          <ac:spMkLst>
            <pc:docMk/>
            <pc:sldMk cId="3257244707" sldId="341"/>
            <ac:spMk id="8" creationId="{0E9DD7CF-16E9-4AE3-BE97-3CECFAFFB306}"/>
          </ac:spMkLst>
        </pc:spChg>
        <pc:spChg chg="mod">
          <ac:chgData name="啟倫 洪" userId="be6c01fd6302bf9d" providerId="LiveId" clId="{22ED83D6-DA96-4BAF-82A5-3A61732D1BDF}" dt="2022-10-11T08:20:40.562" v="3818"/>
          <ac:spMkLst>
            <pc:docMk/>
            <pc:sldMk cId="3257244707" sldId="341"/>
            <ac:spMk id="9" creationId="{778C00BD-9178-4D23-A392-6FA2121977AC}"/>
          </ac:spMkLst>
        </pc:spChg>
        <pc:spChg chg="mod">
          <ac:chgData name="啟倫 洪" userId="be6c01fd6302bf9d" providerId="LiveId" clId="{22ED83D6-DA96-4BAF-82A5-3A61732D1BDF}" dt="2022-10-11T08:24:24.108" v="3909" actId="14100"/>
          <ac:spMkLst>
            <pc:docMk/>
            <pc:sldMk cId="3257244707" sldId="341"/>
            <ac:spMk id="11" creationId="{4C52446D-A736-4E56-984D-76DF3A52F78A}"/>
          </ac:spMkLst>
        </pc:spChg>
        <pc:spChg chg="mod">
          <ac:chgData name="啟倫 洪" userId="be6c01fd6302bf9d" providerId="LiveId" clId="{22ED83D6-DA96-4BAF-82A5-3A61732D1BDF}" dt="2022-10-11T08:25:03.002" v="3969" actId="1076"/>
          <ac:spMkLst>
            <pc:docMk/>
            <pc:sldMk cId="3257244707" sldId="341"/>
            <ac:spMk id="12" creationId="{117AFEFC-68EC-4E39-A426-D2CC9E3A2BA5}"/>
          </ac:spMkLst>
        </pc:spChg>
        <pc:spChg chg="mod">
          <ac:chgData name="啟倫 洪" userId="be6c01fd6302bf9d" providerId="LiveId" clId="{22ED83D6-DA96-4BAF-82A5-3A61732D1BDF}" dt="2022-10-11T08:25:03.002" v="3969" actId="1076"/>
          <ac:spMkLst>
            <pc:docMk/>
            <pc:sldMk cId="3257244707" sldId="341"/>
            <ac:spMk id="13" creationId="{AAE63ED4-F7C7-4CC3-BBEC-CE520915C231}"/>
          </ac:spMkLst>
        </pc:spChg>
        <pc:spChg chg="mod">
          <ac:chgData name="啟倫 洪" userId="be6c01fd6302bf9d" providerId="LiveId" clId="{22ED83D6-DA96-4BAF-82A5-3A61732D1BDF}" dt="2022-10-11T08:24:04.064" v="3904" actId="14100"/>
          <ac:spMkLst>
            <pc:docMk/>
            <pc:sldMk cId="3257244707" sldId="341"/>
            <ac:spMk id="15" creationId="{A25EFB90-7827-456B-9159-BFEA000BCE6A}"/>
          </ac:spMkLst>
        </pc:spChg>
        <pc:spChg chg="mod">
          <ac:chgData name="啟倫 洪" userId="be6c01fd6302bf9d" providerId="LiveId" clId="{22ED83D6-DA96-4BAF-82A5-3A61732D1BDF}" dt="2022-10-11T08:23:58.402" v="3902" actId="1076"/>
          <ac:spMkLst>
            <pc:docMk/>
            <pc:sldMk cId="3257244707" sldId="341"/>
            <ac:spMk id="16" creationId="{C6BE7814-6975-4F85-9FEA-8AB091150A9A}"/>
          </ac:spMkLst>
        </pc:spChg>
        <pc:spChg chg="mod">
          <ac:chgData name="啟倫 洪" userId="be6c01fd6302bf9d" providerId="LiveId" clId="{22ED83D6-DA96-4BAF-82A5-3A61732D1BDF}" dt="2022-10-11T08:23:58.402" v="3902" actId="1076"/>
          <ac:spMkLst>
            <pc:docMk/>
            <pc:sldMk cId="3257244707" sldId="341"/>
            <ac:spMk id="17" creationId="{066CFC5A-BC89-4067-BC3F-48651F0809DC}"/>
          </ac:spMkLst>
        </pc:spChg>
        <pc:spChg chg="mod">
          <ac:chgData name="啟倫 洪" userId="be6c01fd6302bf9d" providerId="LiveId" clId="{22ED83D6-DA96-4BAF-82A5-3A61732D1BDF}" dt="2022-10-11T08:26:46.867" v="3999" actId="14100"/>
          <ac:spMkLst>
            <pc:docMk/>
            <pc:sldMk cId="3257244707" sldId="341"/>
            <ac:spMk id="24" creationId="{E88FC189-0E31-45D8-ACF4-403D6919F731}"/>
          </ac:spMkLst>
        </pc:spChg>
        <pc:spChg chg="mod">
          <ac:chgData name="啟倫 洪" userId="be6c01fd6302bf9d" providerId="LiveId" clId="{22ED83D6-DA96-4BAF-82A5-3A61732D1BDF}" dt="2022-10-11T08:27:00.050" v="4016" actId="20577"/>
          <ac:spMkLst>
            <pc:docMk/>
            <pc:sldMk cId="3257244707" sldId="341"/>
            <ac:spMk id="25" creationId="{E71AC65A-A0F3-4AE1-A531-5678936F56E7}"/>
          </ac:spMkLst>
        </pc:spChg>
        <pc:spChg chg="mod">
          <ac:chgData name="啟倫 洪" userId="be6c01fd6302bf9d" providerId="LiveId" clId="{22ED83D6-DA96-4BAF-82A5-3A61732D1BDF}" dt="2022-10-11T08:26:54.403" v="4002" actId="20577"/>
          <ac:spMkLst>
            <pc:docMk/>
            <pc:sldMk cId="3257244707" sldId="341"/>
            <ac:spMk id="26" creationId="{681D1B28-7D43-4A81-9BEE-D5120358F0A0}"/>
          </ac:spMkLst>
        </pc:spChg>
        <pc:spChg chg="mod">
          <ac:chgData name="啟倫 洪" userId="be6c01fd6302bf9d" providerId="LiveId" clId="{22ED83D6-DA96-4BAF-82A5-3A61732D1BDF}" dt="2022-10-11T09:26:52.574" v="4707" actId="14100"/>
          <ac:spMkLst>
            <pc:docMk/>
            <pc:sldMk cId="3257244707" sldId="341"/>
            <ac:spMk id="31" creationId="{8B3A6F74-9FC3-425F-868A-D6272E871B5B}"/>
          </ac:spMkLst>
        </pc:spChg>
        <pc:spChg chg="mod">
          <ac:chgData name="啟倫 洪" userId="be6c01fd6302bf9d" providerId="LiveId" clId="{22ED83D6-DA96-4BAF-82A5-3A61732D1BDF}" dt="2022-10-11T09:27:03.999" v="4744" actId="20577"/>
          <ac:spMkLst>
            <pc:docMk/>
            <pc:sldMk cId="3257244707" sldId="341"/>
            <ac:spMk id="32" creationId="{2D966579-DB0D-45FC-A353-73662A489B04}"/>
          </ac:spMkLst>
        </pc:spChg>
        <pc:spChg chg="add del mod">
          <ac:chgData name="啟倫 洪" userId="be6c01fd6302bf9d" providerId="LiveId" clId="{22ED83D6-DA96-4BAF-82A5-3A61732D1BDF}" dt="2022-10-11T09:02:11.793" v="4197" actId="1076"/>
          <ac:spMkLst>
            <pc:docMk/>
            <pc:sldMk cId="3257244707" sldId="341"/>
            <ac:spMk id="33" creationId="{90181AC9-CD61-4452-8EE1-87AAAD062EF4}"/>
          </ac:spMkLst>
        </pc:spChg>
        <pc:spChg chg="mod">
          <ac:chgData name="啟倫 洪" userId="be6c01fd6302bf9d" providerId="LiveId" clId="{22ED83D6-DA96-4BAF-82A5-3A61732D1BDF}" dt="2022-10-11T08:30:28.426" v="4090"/>
          <ac:spMkLst>
            <pc:docMk/>
            <pc:sldMk cId="3257244707" sldId="341"/>
            <ac:spMk id="36" creationId="{61303C5F-D93A-4976-8ECA-D6475C21ED38}"/>
          </ac:spMkLst>
        </pc:spChg>
        <pc:spChg chg="mod">
          <ac:chgData name="啟倫 洪" userId="be6c01fd6302bf9d" providerId="LiveId" clId="{22ED83D6-DA96-4BAF-82A5-3A61732D1BDF}" dt="2022-10-11T08:30:28.426" v="4090"/>
          <ac:spMkLst>
            <pc:docMk/>
            <pc:sldMk cId="3257244707" sldId="341"/>
            <ac:spMk id="37" creationId="{48D179A3-B629-458E-BDB6-D7594C05587D}"/>
          </ac:spMkLst>
        </pc:spChg>
        <pc:spChg chg="add del mod">
          <ac:chgData name="啟倫 洪" userId="be6c01fd6302bf9d" providerId="LiveId" clId="{22ED83D6-DA96-4BAF-82A5-3A61732D1BDF}" dt="2022-10-11T09:01:15.632" v="4160" actId="21"/>
          <ac:spMkLst>
            <pc:docMk/>
            <pc:sldMk cId="3257244707" sldId="341"/>
            <ac:spMk id="38" creationId="{1BCE8F3C-8876-4FAE-8ED9-8976D4A8488B}"/>
          </ac:spMkLst>
        </pc:spChg>
        <pc:spChg chg="mod">
          <ac:chgData name="啟倫 洪" userId="be6c01fd6302bf9d" providerId="LiveId" clId="{22ED83D6-DA96-4BAF-82A5-3A61732D1BDF}" dt="2022-10-11T09:02:44.233" v="4203" actId="14100"/>
          <ac:spMkLst>
            <pc:docMk/>
            <pc:sldMk cId="3257244707" sldId="341"/>
            <ac:spMk id="40" creationId="{8CA31B74-062A-41F9-A2A6-B50B801A6431}"/>
          </ac:spMkLst>
        </pc:spChg>
        <pc:spChg chg="mod">
          <ac:chgData name="啟倫 洪" userId="be6c01fd6302bf9d" providerId="LiveId" clId="{22ED83D6-DA96-4BAF-82A5-3A61732D1BDF}" dt="2022-10-11T09:03:07.650" v="4254" actId="1076"/>
          <ac:spMkLst>
            <pc:docMk/>
            <pc:sldMk cId="3257244707" sldId="341"/>
            <ac:spMk id="41" creationId="{C9E2C715-3104-4865-8429-410ABC5826E3}"/>
          </ac:spMkLst>
        </pc:spChg>
        <pc:spChg chg="mod">
          <ac:chgData name="啟倫 洪" userId="be6c01fd6302bf9d" providerId="LiveId" clId="{22ED83D6-DA96-4BAF-82A5-3A61732D1BDF}" dt="2022-10-11T09:03:07.650" v="4254" actId="1076"/>
          <ac:spMkLst>
            <pc:docMk/>
            <pc:sldMk cId="3257244707" sldId="341"/>
            <ac:spMk id="42" creationId="{227DA4BA-4799-4F3C-888C-F6B5B389D73F}"/>
          </ac:spMkLst>
        </pc:spChg>
        <pc:spChg chg="mod">
          <ac:chgData name="啟倫 洪" userId="be6c01fd6302bf9d" providerId="LiveId" clId="{22ED83D6-DA96-4BAF-82A5-3A61732D1BDF}" dt="2022-10-11T09:06:29.526" v="4391" actId="14100"/>
          <ac:spMkLst>
            <pc:docMk/>
            <pc:sldMk cId="3257244707" sldId="341"/>
            <ac:spMk id="46" creationId="{037684C5-7361-4892-B0CA-89D1E51F1DE7}"/>
          </ac:spMkLst>
        </pc:spChg>
        <pc:spChg chg="mod">
          <ac:chgData name="啟倫 洪" userId="be6c01fd6302bf9d" providerId="LiveId" clId="{22ED83D6-DA96-4BAF-82A5-3A61732D1BDF}" dt="2022-10-11T09:06:36.824" v="4393" actId="1076"/>
          <ac:spMkLst>
            <pc:docMk/>
            <pc:sldMk cId="3257244707" sldId="341"/>
            <ac:spMk id="47" creationId="{D9BB2B7A-9C98-44A2-AD99-7B17C04BA3FA}"/>
          </ac:spMkLst>
        </pc:spChg>
        <pc:spChg chg="mod">
          <ac:chgData name="啟倫 洪" userId="be6c01fd6302bf9d" providerId="LiveId" clId="{22ED83D6-DA96-4BAF-82A5-3A61732D1BDF}" dt="2022-10-11T09:06:39.008" v="4395" actId="20577"/>
          <ac:spMkLst>
            <pc:docMk/>
            <pc:sldMk cId="3257244707" sldId="341"/>
            <ac:spMk id="48" creationId="{04AE3B84-34C3-4840-8E0F-2B5C88348ED4}"/>
          </ac:spMkLst>
        </pc:spChg>
        <pc:spChg chg="mod">
          <ac:chgData name="啟倫 洪" userId="be6c01fd6302bf9d" providerId="LiveId" clId="{22ED83D6-DA96-4BAF-82A5-3A61732D1BDF}" dt="2022-10-11T09:05:58.592" v="4351" actId="14100"/>
          <ac:spMkLst>
            <pc:docMk/>
            <pc:sldMk cId="3257244707" sldId="341"/>
            <ac:spMk id="50" creationId="{32DF064F-4F49-461D-A9E5-C5E67F4EF5BF}"/>
          </ac:spMkLst>
        </pc:spChg>
        <pc:spChg chg="mod">
          <ac:chgData name="啟倫 洪" userId="be6c01fd6302bf9d" providerId="LiveId" clId="{22ED83D6-DA96-4BAF-82A5-3A61732D1BDF}" dt="2022-10-11T09:06:15.672" v="4388" actId="20577"/>
          <ac:spMkLst>
            <pc:docMk/>
            <pc:sldMk cId="3257244707" sldId="341"/>
            <ac:spMk id="51" creationId="{77E6A410-2D95-4F85-B069-42D24F70A62F}"/>
          </ac:spMkLst>
        </pc:spChg>
        <pc:spChg chg="mod">
          <ac:chgData name="啟倫 洪" userId="be6c01fd6302bf9d" providerId="LiveId" clId="{22ED83D6-DA96-4BAF-82A5-3A61732D1BDF}" dt="2022-10-11T09:06:01.983" v="4352" actId="1076"/>
          <ac:spMkLst>
            <pc:docMk/>
            <pc:sldMk cId="3257244707" sldId="341"/>
            <ac:spMk id="52" creationId="{7C864032-AB56-44D0-83D6-E00E3F785566}"/>
          </ac:spMkLst>
        </pc:spChg>
        <pc:spChg chg="mod">
          <ac:chgData name="啟倫 洪" userId="be6c01fd6302bf9d" providerId="LiveId" clId="{22ED83D6-DA96-4BAF-82A5-3A61732D1BDF}" dt="2022-10-11T09:06:51.639" v="4396"/>
          <ac:spMkLst>
            <pc:docMk/>
            <pc:sldMk cId="3257244707" sldId="341"/>
            <ac:spMk id="55" creationId="{D45155AF-8735-4A1C-898A-14811C51BBB2}"/>
          </ac:spMkLst>
        </pc:spChg>
        <pc:spChg chg="mod">
          <ac:chgData name="啟倫 洪" userId="be6c01fd6302bf9d" providerId="LiveId" clId="{22ED83D6-DA96-4BAF-82A5-3A61732D1BDF}" dt="2022-10-11T09:06:51.639" v="4396"/>
          <ac:spMkLst>
            <pc:docMk/>
            <pc:sldMk cId="3257244707" sldId="341"/>
            <ac:spMk id="56" creationId="{3C897010-494A-485D-96A7-28A237DA98BE}"/>
          </ac:spMkLst>
        </pc:spChg>
        <pc:spChg chg="add del mod ord">
          <ac:chgData name="啟倫 洪" userId="be6c01fd6302bf9d" providerId="LiveId" clId="{22ED83D6-DA96-4BAF-82A5-3A61732D1BDF}" dt="2022-10-11T09:24:27.823" v="4673" actId="478"/>
          <ac:spMkLst>
            <pc:docMk/>
            <pc:sldMk cId="3257244707" sldId="341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10:39.699" v="4428" actId="14100"/>
          <ac:spMkLst>
            <pc:docMk/>
            <pc:sldMk cId="3257244707" sldId="341"/>
            <ac:spMk id="61" creationId="{341C1057-6811-452E-983F-D3FA9063FF4C}"/>
          </ac:spMkLst>
        </pc:spChg>
        <pc:spChg chg="mod">
          <ac:chgData name="啟倫 洪" userId="be6c01fd6302bf9d" providerId="LiveId" clId="{22ED83D6-DA96-4BAF-82A5-3A61732D1BDF}" dt="2022-10-11T09:10:53.363" v="4449" actId="20577"/>
          <ac:spMkLst>
            <pc:docMk/>
            <pc:sldMk cId="3257244707" sldId="341"/>
            <ac:spMk id="62" creationId="{D1C248E9-3F27-42DD-8677-E12C3C064850}"/>
          </ac:spMkLst>
        </pc:spChg>
        <pc:spChg chg="mod">
          <ac:chgData name="啟倫 洪" userId="be6c01fd6302bf9d" providerId="LiveId" clId="{22ED83D6-DA96-4BAF-82A5-3A61732D1BDF}" dt="2022-10-11T09:10:47.557" v="4431" actId="1076"/>
          <ac:spMkLst>
            <pc:docMk/>
            <pc:sldMk cId="3257244707" sldId="341"/>
            <ac:spMk id="63" creationId="{F03F3C6D-B8DF-4DF8-822C-1F7C7A5EDAF7}"/>
          </ac:spMkLst>
        </pc:spChg>
        <pc:spChg chg="mod">
          <ac:chgData name="啟倫 洪" userId="be6c01fd6302bf9d" providerId="LiveId" clId="{22ED83D6-DA96-4BAF-82A5-3A61732D1BDF}" dt="2022-10-11T09:27:28.296" v="4749"/>
          <ac:spMkLst>
            <pc:docMk/>
            <pc:sldMk cId="3257244707" sldId="341"/>
            <ac:spMk id="69" creationId="{CC1EDEB9-D67C-4C61-8E63-970E49C2805F}"/>
          </ac:spMkLst>
        </pc:spChg>
        <pc:spChg chg="mod">
          <ac:chgData name="啟倫 洪" userId="be6c01fd6302bf9d" providerId="LiveId" clId="{22ED83D6-DA96-4BAF-82A5-3A61732D1BDF}" dt="2022-10-11T09:27:28.296" v="4749"/>
          <ac:spMkLst>
            <pc:docMk/>
            <pc:sldMk cId="3257244707" sldId="341"/>
            <ac:spMk id="70" creationId="{B5F81C4A-571A-4514-AE81-B0D15C52ADA8}"/>
          </ac:spMkLst>
        </pc:spChg>
        <pc:spChg chg="add mod">
          <ac:chgData name="啟倫 洪" userId="be6c01fd6302bf9d" providerId="LiveId" clId="{22ED83D6-DA96-4BAF-82A5-3A61732D1BDF}" dt="2022-10-11T09:27:35.222" v="4762" actId="1037"/>
          <ac:spMkLst>
            <pc:docMk/>
            <pc:sldMk cId="3257244707" sldId="341"/>
            <ac:spMk id="71" creationId="{F99F0303-8F4B-49AF-95D5-A51F8025EB3A}"/>
          </ac:spMkLst>
        </pc:spChg>
        <pc:grpChg chg="add del mod">
          <ac:chgData name="啟倫 洪" userId="be6c01fd6302bf9d" providerId="LiveId" clId="{22ED83D6-DA96-4BAF-82A5-3A61732D1BDF}" dt="2022-10-11T08:20:48.956" v="3820" actId="478"/>
          <ac:grpSpMkLst>
            <pc:docMk/>
            <pc:sldMk cId="3257244707" sldId="341"/>
            <ac:grpSpMk id="7" creationId="{2A29AC7C-30DC-4A96-AF55-3E411D3E3EB8}"/>
          </ac:grpSpMkLst>
        </pc:grpChg>
        <pc:grpChg chg="add mod topLvl">
          <ac:chgData name="啟倫 洪" userId="be6c01fd6302bf9d" providerId="LiveId" clId="{22ED83D6-DA96-4BAF-82A5-3A61732D1BDF}" dt="2022-10-11T08:28:51.459" v="4034" actId="1076"/>
          <ac:grpSpMkLst>
            <pc:docMk/>
            <pc:sldMk cId="3257244707" sldId="341"/>
            <ac:grpSpMk id="10" creationId="{9F63E058-8BFC-4A6E-BBEF-CB6CBDDE027B}"/>
          </ac:grpSpMkLst>
        </pc:grpChg>
        <pc:grpChg chg="add mod topLvl">
          <ac:chgData name="啟倫 洪" userId="be6c01fd6302bf9d" providerId="LiveId" clId="{22ED83D6-DA96-4BAF-82A5-3A61732D1BDF}" dt="2022-10-11T08:28:51.459" v="4034" actId="1076"/>
          <ac:grpSpMkLst>
            <pc:docMk/>
            <pc:sldMk cId="3257244707" sldId="341"/>
            <ac:grpSpMk id="14" creationId="{C821E08F-0EEA-41B7-9C8D-C254725320CD}"/>
          </ac:grpSpMkLst>
        </pc:grpChg>
        <pc:grpChg chg="add del mod">
          <ac:chgData name="啟倫 洪" userId="be6c01fd6302bf9d" providerId="LiveId" clId="{22ED83D6-DA96-4BAF-82A5-3A61732D1BDF}" dt="2022-10-11T08:23:36.878" v="3896" actId="165"/>
          <ac:grpSpMkLst>
            <pc:docMk/>
            <pc:sldMk cId="3257244707" sldId="341"/>
            <ac:grpSpMk id="18" creationId="{25EA2BCF-FCE3-4735-9719-812F4B7D3A03}"/>
          </ac:grpSpMkLst>
        </pc:grpChg>
        <pc:grpChg chg="add mod">
          <ac:chgData name="啟倫 洪" userId="be6c01fd6302bf9d" providerId="LiveId" clId="{22ED83D6-DA96-4BAF-82A5-3A61732D1BDF}" dt="2022-10-11T08:28:34.797" v="4032" actId="1076"/>
          <ac:grpSpMkLst>
            <pc:docMk/>
            <pc:sldMk cId="3257244707" sldId="341"/>
            <ac:grpSpMk id="23" creationId="{82F9E440-0111-4799-9EC5-5FB6EC187167}"/>
          </ac:grpSpMkLst>
        </pc:grpChg>
        <pc:grpChg chg="add mod">
          <ac:chgData name="啟倫 洪" userId="be6c01fd6302bf9d" providerId="LiveId" clId="{22ED83D6-DA96-4BAF-82A5-3A61732D1BDF}" dt="2022-10-11T08:29:27.180" v="4045" actId="1076"/>
          <ac:grpSpMkLst>
            <pc:docMk/>
            <pc:sldMk cId="3257244707" sldId="341"/>
            <ac:grpSpMk id="30" creationId="{E9BEBBC2-CEED-4D4D-8F2A-4F31D5D21A95}"/>
          </ac:grpSpMkLst>
        </pc:grpChg>
        <pc:grpChg chg="add del mod">
          <ac:chgData name="啟倫 洪" userId="be6c01fd6302bf9d" providerId="LiveId" clId="{22ED83D6-DA96-4BAF-82A5-3A61732D1BDF}" dt="2022-10-11T09:01:15.632" v="4160" actId="21"/>
          <ac:grpSpMkLst>
            <pc:docMk/>
            <pc:sldMk cId="3257244707" sldId="341"/>
            <ac:grpSpMk id="35" creationId="{F92670B7-21B1-4F88-8CC1-36163B31F895}"/>
          </ac:grpSpMkLst>
        </pc:grpChg>
        <pc:grpChg chg="add del mod">
          <ac:chgData name="啟倫 洪" userId="be6c01fd6302bf9d" providerId="LiveId" clId="{22ED83D6-DA96-4BAF-82A5-3A61732D1BDF}" dt="2022-10-11T09:26:38.966" v="4704" actId="21"/>
          <ac:grpSpMkLst>
            <pc:docMk/>
            <pc:sldMk cId="3257244707" sldId="341"/>
            <ac:grpSpMk id="39" creationId="{F9372EC9-B84A-456C-BACD-1A22B8B51AF0}"/>
          </ac:grpSpMkLst>
        </pc:grpChg>
        <pc:grpChg chg="add del mod">
          <ac:chgData name="啟倫 洪" userId="be6c01fd6302bf9d" providerId="LiveId" clId="{22ED83D6-DA96-4BAF-82A5-3A61732D1BDF}" dt="2022-10-11T09:24:37.566" v="4675" actId="478"/>
          <ac:grpSpMkLst>
            <pc:docMk/>
            <pc:sldMk cId="3257244707" sldId="341"/>
            <ac:grpSpMk id="45" creationId="{6A0FF442-0523-45F6-84CA-2BCD3F6EAD4A}"/>
          </ac:grpSpMkLst>
        </pc:grpChg>
        <pc:grpChg chg="add del mod">
          <ac:chgData name="啟倫 洪" userId="be6c01fd6302bf9d" providerId="LiveId" clId="{22ED83D6-DA96-4BAF-82A5-3A61732D1BDF}" dt="2022-10-11T09:24:37.566" v="4675" actId="478"/>
          <ac:grpSpMkLst>
            <pc:docMk/>
            <pc:sldMk cId="3257244707" sldId="341"/>
            <ac:grpSpMk id="49" creationId="{4DC1CA17-21B0-4BE5-AF1C-D8E89274E92A}"/>
          </ac:grpSpMkLst>
        </pc:grpChg>
        <pc:grpChg chg="add del mod ord">
          <ac:chgData name="啟倫 洪" userId="be6c01fd6302bf9d" providerId="LiveId" clId="{22ED83D6-DA96-4BAF-82A5-3A61732D1BDF}" dt="2022-10-11T09:24:27.823" v="4673" actId="478"/>
          <ac:grpSpMkLst>
            <pc:docMk/>
            <pc:sldMk cId="3257244707" sldId="341"/>
            <ac:grpSpMk id="54" creationId="{FC52FCB4-2C0D-4920-90BD-BE73D7EB233D}"/>
          </ac:grpSpMkLst>
        </pc:grpChg>
        <pc:grpChg chg="add del mod">
          <ac:chgData name="啟倫 洪" userId="be6c01fd6302bf9d" providerId="LiveId" clId="{22ED83D6-DA96-4BAF-82A5-3A61732D1BDF}" dt="2022-10-11T09:24:32.971" v="4674" actId="478"/>
          <ac:grpSpMkLst>
            <pc:docMk/>
            <pc:sldMk cId="3257244707" sldId="341"/>
            <ac:grpSpMk id="60" creationId="{106124E6-5B9D-4468-ADAB-EFE96C8B0729}"/>
          </ac:grpSpMkLst>
        </pc:grpChg>
        <pc:grpChg chg="add mod">
          <ac:chgData name="啟倫 洪" userId="be6c01fd6302bf9d" providerId="LiveId" clId="{22ED83D6-DA96-4BAF-82A5-3A61732D1BDF}" dt="2022-10-11T09:27:35.222" v="4762" actId="1037"/>
          <ac:grpSpMkLst>
            <pc:docMk/>
            <pc:sldMk cId="3257244707" sldId="341"/>
            <ac:grpSpMk id="68" creationId="{7A87FCD5-C9B3-47C0-93EC-A0C64E1C2379}"/>
          </ac:grpSpMkLst>
        </pc:grpChg>
        <pc:picChg chg="add del mod modCrop">
          <ac:chgData name="啟倫 洪" userId="be6c01fd6302bf9d" providerId="LiveId" clId="{22ED83D6-DA96-4BAF-82A5-3A61732D1BDF}" dt="2022-10-11T08:15:04.925" v="3785" actId="21"/>
          <ac:picMkLst>
            <pc:docMk/>
            <pc:sldMk cId="3257244707" sldId="341"/>
            <ac:picMk id="4" creationId="{5CEFD364-6410-45D1-B381-04DD88252C87}"/>
          </ac:picMkLst>
        </pc:picChg>
        <pc:picChg chg="del">
          <ac:chgData name="啟倫 洪" userId="be6c01fd6302bf9d" providerId="LiveId" clId="{22ED83D6-DA96-4BAF-82A5-3A61732D1BDF}" dt="2022-10-11T08:14:47.734" v="3779" actId="478"/>
          <ac:picMkLst>
            <pc:docMk/>
            <pc:sldMk cId="3257244707" sldId="341"/>
            <ac:picMk id="5" creationId="{B9023C9C-61DF-4D3D-9625-56F7EE1A14EC}"/>
          </ac:picMkLst>
        </pc:picChg>
        <pc:picChg chg="add mod topLvl modCrop">
          <ac:chgData name="啟倫 洪" userId="be6c01fd6302bf9d" providerId="LiveId" clId="{22ED83D6-DA96-4BAF-82A5-3A61732D1BDF}" dt="2022-10-11T08:29:03.510" v="4038" actId="732"/>
          <ac:picMkLst>
            <pc:docMk/>
            <pc:sldMk cId="3257244707" sldId="341"/>
            <ac:picMk id="6" creationId="{94BAF60B-8AB5-4B00-8232-5633FE4A7A30}"/>
          </ac:picMkLst>
        </pc:picChg>
        <pc:picChg chg="add del mod">
          <ac:chgData name="啟倫 洪" userId="be6c01fd6302bf9d" providerId="LiveId" clId="{22ED83D6-DA96-4BAF-82A5-3A61732D1BDF}" dt="2022-10-11T08:25:34.679" v="3975" actId="478"/>
          <ac:picMkLst>
            <pc:docMk/>
            <pc:sldMk cId="3257244707" sldId="341"/>
            <ac:picMk id="20" creationId="{CACE6DA4-D4C6-4F1D-A684-F39CF0D35017}"/>
          </ac:picMkLst>
        </pc:picChg>
        <pc:picChg chg="add mod modCrop">
          <ac:chgData name="啟倫 洪" userId="be6c01fd6302bf9d" providerId="LiveId" clId="{22ED83D6-DA96-4BAF-82A5-3A61732D1BDF}" dt="2022-10-11T08:28:56.312" v="4035" actId="1076"/>
          <ac:picMkLst>
            <pc:docMk/>
            <pc:sldMk cId="3257244707" sldId="341"/>
            <ac:picMk id="22" creationId="{033FDB6B-11CD-4B27-960A-18E6C6F7D425}"/>
          </ac:picMkLst>
        </pc:picChg>
        <pc:picChg chg="add del mod">
          <ac:chgData name="啟倫 洪" userId="be6c01fd6302bf9d" providerId="LiveId" clId="{22ED83D6-DA96-4BAF-82A5-3A61732D1BDF}" dt="2022-10-11T08:28:25.569" v="4030" actId="21"/>
          <ac:picMkLst>
            <pc:docMk/>
            <pc:sldMk cId="3257244707" sldId="341"/>
            <ac:picMk id="28" creationId="{EAB234FC-9195-4E4E-B952-6F6E06C89B21}"/>
          </ac:picMkLst>
        </pc:picChg>
        <pc:picChg chg="add mod">
          <ac:chgData name="啟倫 洪" userId="be6c01fd6302bf9d" providerId="LiveId" clId="{22ED83D6-DA96-4BAF-82A5-3A61732D1BDF}" dt="2022-10-11T08:29:18.942" v="4042" actId="1076"/>
          <ac:picMkLst>
            <pc:docMk/>
            <pc:sldMk cId="3257244707" sldId="341"/>
            <ac:picMk id="29" creationId="{408194B4-288F-44C1-8C89-2990EABF1DF2}"/>
          </ac:picMkLst>
        </pc:picChg>
        <pc:picChg chg="add del mod">
          <ac:chgData name="啟倫 洪" userId="be6c01fd6302bf9d" providerId="LiveId" clId="{22ED83D6-DA96-4BAF-82A5-3A61732D1BDF}" dt="2022-10-11T09:01:15.632" v="4160" actId="21"/>
          <ac:picMkLst>
            <pc:docMk/>
            <pc:sldMk cId="3257244707" sldId="341"/>
            <ac:picMk id="34" creationId="{B56665EA-4D35-4C25-AB00-84AC71232FF1}"/>
          </ac:picMkLst>
        </pc:picChg>
        <pc:picChg chg="add del mod modCrop">
          <ac:chgData name="啟倫 洪" userId="be6c01fd6302bf9d" providerId="LiveId" clId="{22ED83D6-DA96-4BAF-82A5-3A61732D1BDF}" dt="2022-10-11T09:24:37.566" v="4675" actId="478"/>
          <ac:picMkLst>
            <pc:docMk/>
            <pc:sldMk cId="3257244707" sldId="341"/>
            <ac:picMk id="44" creationId="{0EEDA2B4-403E-49B5-9923-074EFAE040CA}"/>
          </ac:picMkLst>
        </pc:picChg>
        <pc:picChg chg="add del mod ord">
          <ac:chgData name="啟倫 洪" userId="be6c01fd6302bf9d" providerId="LiveId" clId="{22ED83D6-DA96-4BAF-82A5-3A61732D1BDF}" dt="2022-10-11T09:13:28.236" v="4466" actId="478"/>
          <ac:picMkLst>
            <pc:docMk/>
            <pc:sldMk cId="3257244707" sldId="341"/>
            <ac:picMk id="53" creationId="{15FE6EBF-F889-48D0-9D85-30473DD0425B}"/>
          </ac:picMkLst>
        </pc:picChg>
        <pc:picChg chg="add del mod modCrop">
          <ac:chgData name="啟倫 洪" userId="be6c01fd6302bf9d" providerId="LiveId" clId="{22ED83D6-DA96-4BAF-82A5-3A61732D1BDF}" dt="2022-10-11T09:24:32.971" v="4674" actId="478"/>
          <ac:picMkLst>
            <pc:docMk/>
            <pc:sldMk cId="3257244707" sldId="341"/>
            <ac:picMk id="59" creationId="{B45DC95D-16A7-4EEC-B9A6-99DE914C5D7D}"/>
          </ac:picMkLst>
        </pc:picChg>
        <pc:picChg chg="add del mod">
          <ac:chgData name="啟倫 洪" userId="be6c01fd6302bf9d" providerId="LiveId" clId="{22ED83D6-DA96-4BAF-82A5-3A61732D1BDF}" dt="2022-10-11T09:24:27.823" v="4673" actId="478"/>
          <ac:picMkLst>
            <pc:docMk/>
            <pc:sldMk cId="3257244707" sldId="341"/>
            <ac:picMk id="65" creationId="{9F26318B-8E55-40D0-8F54-CFF745C61F39}"/>
          </ac:picMkLst>
        </pc:picChg>
        <pc:picChg chg="add mod">
          <ac:chgData name="啟倫 洪" userId="be6c01fd6302bf9d" providerId="LiveId" clId="{22ED83D6-DA96-4BAF-82A5-3A61732D1BDF}" dt="2022-10-11T09:27:18.202" v="4747" actId="12788"/>
          <ac:picMkLst>
            <pc:docMk/>
            <pc:sldMk cId="3257244707" sldId="341"/>
            <ac:picMk id="67" creationId="{45952E6C-1570-48AE-9195-2E2931B10048}"/>
          </ac:picMkLst>
        </pc:picChg>
      </pc:sldChg>
      <pc:sldChg chg="addSp modSp new del modAnim">
        <pc:chgData name="啟倫 洪" userId="be6c01fd6302bf9d" providerId="LiveId" clId="{22ED83D6-DA96-4BAF-82A5-3A61732D1BDF}" dt="2022-10-11T09:06:56.195" v="4397" actId="47"/>
        <pc:sldMkLst>
          <pc:docMk/>
          <pc:sldMk cId="1623375520" sldId="342"/>
        </pc:sldMkLst>
        <pc:spChg chg="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4" creationId="{340DFA54-12AD-44FC-8FA1-B87AA9ADC5F7}"/>
          </ac:spMkLst>
        </pc:spChg>
        <pc:spChg chg="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5" creationId="{81BAC336-CDEF-43A0-BDA2-6657E82E6629}"/>
          </ac:spMkLst>
        </pc:spChg>
        <pc:spChg chg="add 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6" creationId="{2338420F-EE53-46FB-B078-57AC8AC241E0}"/>
          </ac:spMkLst>
        </pc:spChg>
        <pc:grpChg chg="add mod">
          <ac:chgData name="啟倫 洪" userId="be6c01fd6302bf9d" providerId="LiveId" clId="{22ED83D6-DA96-4BAF-82A5-3A61732D1BDF}" dt="2022-10-11T09:01:16.559" v="4161"/>
          <ac:grpSpMkLst>
            <pc:docMk/>
            <pc:sldMk cId="1623375520" sldId="342"/>
            <ac:grpSpMk id="3" creationId="{1E4D5724-3FF7-422F-87D3-6AB3217D73DF}"/>
          </ac:grpSpMkLst>
        </pc:grpChg>
        <pc:picChg chg="add mod">
          <ac:chgData name="啟倫 洪" userId="be6c01fd6302bf9d" providerId="LiveId" clId="{22ED83D6-DA96-4BAF-82A5-3A61732D1BDF}" dt="2022-10-11T09:01:16.559" v="4161"/>
          <ac:picMkLst>
            <pc:docMk/>
            <pc:sldMk cId="1623375520" sldId="342"/>
            <ac:picMk id="2" creationId="{7D244CE4-2561-4EC5-ADA2-BB521C7098E9}"/>
          </ac:picMkLst>
        </pc:picChg>
      </pc:sldChg>
      <pc:sldChg chg="addSp delSp modSp add mod delAnim modAnim">
        <pc:chgData name="啟倫 洪" userId="be6c01fd6302bf9d" providerId="LiveId" clId="{22ED83D6-DA96-4BAF-82A5-3A61732D1BDF}" dt="2022-10-11T09:53:03.613" v="4878" actId="21"/>
        <pc:sldMkLst>
          <pc:docMk/>
          <pc:sldMk cId="4129665303" sldId="342"/>
        </pc:sldMkLst>
        <pc:spChg chg="mod">
          <ac:chgData name="啟倫 洪" userId="be6c01fd6302bf9d" providerId="LiveId" clId="{22ED83D6-DA96-4BAF-82A5-3A61732D1BDF}" dt="2022-10-11T09:24:59.205" v="4700" actId="20577"/>
          <ac:spMkLst>
            <pc:docMk/>
            <pc:sldMk cId="4129665303" sldId="342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9:31:50.277" v="4837" actId="1076"/>
          <ac:spMkLst>
            <pc:docMk/>
            <pc:sldMk cId="4129665303" sldId="342"/>
            <ac:spMk id="48" creationId="{04AE3B84-34C3-4840-8E0F-2B5C88348ED4}"/>
          </ac:spMkLst>
        </pc:spChg>
        <pc:spChg chg="mod">
          <ac:chgData name="啟倫 洪" userId="be6c01fd6302bf9d" providerId="LiveId" clId="{22ED83D6-DA96-4BAF-82A5-3A61732D1BDF}" dt="2022-10-11T09:30:35.425" v="4814" actId="14100"/>
          <ac:spMkLst>
            <pc:docMk/>
            <pc:sldMk cId="4129665303" sldId="342"/>
            <ac:spMk id="50" creationId="{32DF064F-4F49-461D-A9E5-C5E67F4EF5BF}"/>
          </ac:spMkLst>
        </pc:spChg>
        <pc:spChg chg="mod">
          <ac:chgData name="啟倫 洪" userId="be6c01fd6302bf9d" providerId="LiveId" clId="{22ED83D6-DA96-4BAF-82A5-3A61732D1BDF}" dt="2022-10-11T09:30:29.512" v="4811" actId="1076"/>
          <ac:spMkLst>
            <pc:docMk/>
            <pc:sldMk cId="4129665303" sldId="342"/>
            <ac:spMk id="51" creationId="{77E6A410-2D95-4F85-B069-42D24F70A62F}"/>
          </ac:spMkLst>
        </pc:spChg>
        <pc:spChg chg="mod">
          <ac:chgData name="啟倫 洪" userId="be6c01fd6302bf9d" providerId="LiveId" clId="{22ED83D6-DA96-4BAF-82A5-3A61732D1BDF}" dt="2022-10-11T09:30:38.085" v="4818" actId="20577"/>
          <ac:spMkLst>
            <pc:docMk/>
            <pc:sldMk cId="4129665303" sldId="342"/>
            <ac:spMk id="52" creationId="{7C864032-AB56-44D0-83D6-E00E3F785566}"/>
          </ac:spMkLst>
        </pc:spChg>
        <pc:spChg chg="mod ord">
          <ac:chgData name="啟倫 洪" userId="be6c01fd6302bf9d" providerId="LiveId" clId="{22ED83D6-DA96-4BAF-82A5-3A61732D1BDF}" dt="2022-10-11T09:34:08.267" v="4856" actId="1076"/>
          <ac:spMkLst>
            <pc:docMk/>
            <pc:sldMk cId="4129665303" sldId="342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28:15.493" v="4768" actId="14100"/>
          <ac:spMkLst>
            <pc:docMk/>
            <pc:sldMk cId="4129665303" sldId="342"/>
            <ac:spMk id="58" creationId="{C1380702-2A08-44FF-8E75-7DFFA5AC3145}"/>
          </ac:spMkLst>
        </pc:spChg>
        <pc:spChg chg="mod">
          <ac:chgData name="啟倫 洪" userId="be6c01fd6302bf9d" providerId="LiveId" clId="{22ED83D6-DA96-4BAF-82A5-3A61732D1BDF}" dt="2022-10-11T09:33:55.928" v="4853" actId="20577"/>
          <ac:spMkLst>
            <pc:docMk/>
            <pc:sldMk cId="4129665303" sldId="342"/>
            <ac:spMk id="63" creationId="{F03F3C6D-B8DF-4DF8-822C-1F7C7A5EDAF7}"/>
          </ac:spMkLst>
        </pc:spChg>
        <pc:spChg chg="mod">
          <ac:chgData name="啟倫 洪" userId="be6c01fd6302bf9d" providerId="LiveId" clId="{22ED83D6-DA96-4BAF-82A5-3A61732D1BDF}" dt="2022-10-11T09:28:32.707" v="4787" actId="20577"/>
          <ac:spMkLst>
            <pc:docMk/>
            <pc:sldMk cId="4129665303" sldId="342"/>
            <ac:spMk id="64" creationId="{C032A5CD-F3EB-421F-AB8E-1CF99AF89046}"/>
          </ac:spMkLst>
        </pc:spChg>
        <pc:spChg chg="mod">
          <ac:chgData name="啟倫 洪" userId="be6c01fd6302bf9d" providerId="LiveId" clId="{22ED83D6-DA96-4BAF-82A5-3A61732D1BDF}" dt="2022-10-11T09:28:25.556" v="4771" actId="20577"/>
          <ac:spMkLst>
            <pc:docMk/>
            <pc:sldMk cId="4129665303" sldId="342"/>
            <ac:spMk id="66" creationId="{52ACD92C-4726-473B-8C8D-89A50D19309A}"/>
          </ac:spMkLst>
        </pc:s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10" creationId="{9F63E058-8BFC-4A6E-BBEF-CB6CBDDE027B}"/>
          </ac:grpSpMkLst>
        </pc:gr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14" creationId="{C821E08F-0EEA-41B7-9C8D-C254725320CD}"/>
          </ac:grpSpMkLst>
        </pc:gr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23" creationId="{82F9E440-0111-4799-9EC5-5FB6EC187167}"/>
          </ac:grpSpMkLst>
        </pc:grpChg>
        <pc:grpChg chg="del mod">
          <ac:chgData name="啟倫 洪" userId="be6c01fd6302bf9d" providerId="LiveId" clId="{22ED83D6-DA96-4BAF-82A5-3A61732D1BDF}" dt="2022-10-11T09:32:11.991" v="4839" actId="478"/>
          <ac:grpSpMkLst>
            <pc:docMk/>
            <pc:sldMk cId="4129665303" sldId="342"/>
            <ac:grpSpMk id="30" creationId="{E9BEBBC2-CEED-4D4D-8F2A-4F31D5D21A95}"/>
          </ac:grpSpMkLst>
        </pc:grpChg>
        <pc:grpChg chg="del mod">
          <ac:chgData name="啟倫 洪" userId="be6c01fd6302bf9d" providerId="LiveId" clId="{22ED83D6-DA96-4BAF-82A5-3A61732D1BDF}" dt="2022-10-11T09:32:11.991" v="4839" actId="478"/>
          <ac:grpSpMkLst>
            <pc:docMk/>
            <pc:sldMk cId="4129665303" sldId="342"/>
            <ac:grpSpMk id="39" creationId="{F9372EC9-B84A-456C-BACD-1A22B8B51AF0}"/>
          </ac:grpSpMkLst>
        </pc:grpChg>
        <pc:grpChg chg="mod ord">
          <ac:chgData name="啟倫 洪" userId="be6c01fd6302bf9d" providerId="LiveId" clId="{22ED83D6-DA96-4BAF-82A5-3A61732D1BDF}" dt="2022-10-11T09:31:37.683" v="4832" actId="1035"/>
          <ac:grpSpMkLst>
            <pc:docMk/>
            <pc:sldMk cId="4129665303" sldId="342"/>
            <ac:grpSpMk id="45" creationId="{6A0FF442-0523-45F6-84CA-2BCD3F6EAD4A}"/>
          </ac:grpSpMkLst>
        </pc:grpChg>
        <pc:grpChg chg="mod ord">
          <ac:chgData name="啟倫 洪" userId="be6c01fd6302bf9d" providerId="LiveId" clId="{22ED83D6-DA96-4BAF-82A5-3A61732D1BDF}" dt="2022-10-11T09:30:24.879" v="4810" actId="1076"/>
          <ac:grpSpMkLst>
            <pc:docMk/>
            <pc:sldMk cId="4129665303" sldId="342"/>
            <ac:grpSpMk id="49" creationId="{4DC1CA17-21B0-4BE5-AF1C-D8E89274E92A}"/>
          </ac:grpSpMkLst>
        </pc:grpChg>
        <pc:grpChg chg="add mod ord">
          <ac:chgData name="啟倫 洪" userId="be6c01fd6302bf9d" providerId="LiveId" clId="{22ED83D6-DA96-4BAF-82A5-3A61732D1BDF}" dt="2022-10-11T09:28:08.159" v="4767" actId="1076"/>
          <ac:grpSpMkLst>
            <pc:docMk/>
            <pc:sldMk cId="4129665303" sldId="342"/>
            <ac:grpSpMk id="53" creationId="{DDDCCD16-ADEE-4369-BF31-418967171CA9}"/>
          </ac:grpSpMkLst>
        </pc:grpChg>
        <pc:grpChg chg="mod ord">
          <ac:chgData name="啟倫 洪" userId="be6c01fd6302bf9d" providerId="LiveId" clId="{22ED83D6-DA96-4BAF-82A5-3A61732D1BDF}" dt="2022-10-11T09:34:08.267" v="4856" actId="1076"/>
          <ac:grpSpMkLst>
            <pc:docMk/>
            <pc:sldMk cId="4129665303" sldId="342"/>
            <ac:grpSpMk id="54" creationId="{FC52FCB4-2C0D-4920-90BD-BE73D7EB233D}"/>
          </ac:grpSpMkLst>
        </pc:grpChg>
        <pc:grpChg chg="mod ord">
          <ac:chgData name="啟倫 洪" userId="be6c01fd6302bf9d" providerId="LiveId" clId="{22ED83D6-DA96-4BAF-82A5-3A61732D1BDF}" dt="2022-10-11T09:32:40.890" v="4847" actId="1076"/>
          <ac:grpSpMkLst>
            <pc:docMk/>
            <pc:sldMk cId="4129665303" sldId="342"/>
            <ac:grpSpMk id="60" creationId="{106124E6-5B9D-4468-ADAB-EFE96C8B0729}"/>
          </ac:grpSpMkLst>
        </pc:grpChg>
        <pc:picChg chg="add mod modCrop">
          <ac:chgData name="啟倫 洪" userId="be6c01fd6302bf9d" providerId="LiveId" clId="{22ED83D6-DA96-4BAF-82A5-3A61732D1BDF}" dt="2022-10-11T09:34:20.394" v="4858" actId="14100"/>
          <ac:picMkLst>
            <pc:docMk/>
            <pc:sldMk cId="4129665303" sldId="342"/>
            <ac:picMk id="4" creationId="{9403E818-1CFA-4E53-9E64-E8FC0A3E562C}"/>
          </ac:picMkLst>
        </pc:picChg>
        <pc:picChg chg="del mod">
          <ac:chgData name="啟倫 洪" userId="be6c01fd6302bf9d" providerId="LiveId" clId="{22ED83D6-DA96-4BAF-82A5-3A61732D1BDF}" dt="2022-10-11T09:32:20.232" v="4842" actId="478"/>
          <ac:picMkLst>
            <pc:docMk/>
            <pc:sldMk cId="4129665303" sldId="342"/>
            <ac:picMk id="6" creationId="{94BAF60B-8AB5-4B00-8232-5633FE4A7A30}"/>
          </ac:picMkLst>
        </pc:picChg>
        <pc:picChg chg="add del mod">
          <ac:chgData name="啟倫 洪" userId="be6c01fd6302bf9d" providerId="LiveId" clId="{22ED83D6-DA96-4BAF-82A5-3A61732D1BDF}" dt="2022-10-11T09:53:03.613" v="4878" actId="21"/>
          <ac:picMkLst>
            <pc:docMk/>
            <pc:sldMk cId="4129665303" sldId="342"/>
            <ac:picMk id="7" creationId="{D7F23BF3-D9A2-4D93-B8D3-4B1036EDD615}"/>
          </ac:picMkLst>
        </pc:picChg>
        <pc:picChg chg="del mod">
          <ac:chgData name="啟倫 洪" userId="be6c01fd6302bf9d" providerId="LiveId" clId="{22ED83D6-DA96-4BAF-82A5-3A61732D1BDF}" dt="2022-10-11T09:32:16.473" v="4841" actId="478"/>
          <ac:picMkLst>
            <pc:docMk/>
            <pc:sldMk cId="4129665303" sldId="342"/>
            <ac:picMk id="22" creationId="{033FDB6B-11CD-4B27-960A-18E6C6F7D425}"/>
          </ac:picMkLst>
        </pc:picChg>
        <pc:picChg chg="del mod">
          <ac:chgData name="啟倫 洪" userId="be6c01fd6302bf9d" providerId="LiveId" clId="{22ED83D6-DA96-4BAF-82A5-3A61732D1BDF}" dt="2022-10-11T09:32:13.798" v="4840" actId="478"/>
          <ac:picMkLst>
            <pc:docMk/>
            <pc:sldMk cId="4129665303" sldId="342"/>
            <ac:picMk id="29" creationId="{408194B4-288F-44C1-8C89-2990EABF1DF2}"/>
          </ac:picMkLst>
        </pc:picChg>
        <pc:picChg chg="mod ord modCrop">
          <ac:chgData name="啟倫 洪" userId="be6c01fd6302bf9d" providerId="LiveId" clId="{22ED83D6-DA96-4BAF-82A5-3A61732D1BDF}" dt="2022-10-11T09:31:29.457" v="4828" actId="732"/>
          <ac:picMkLst>
            <pc:docMk/>
            <pc:sldMk cId="4129665303" sldId="342"/>
            <ac:picMk id="44" creationId="{0EEDA2B4-403E-49B5-9923-074EFAE040CA}"/>
          </ac:picMkLst>
        </pc:picChg>
        <pc:picChg chg="mod ord modCrop">
          <ac:chgData name="啟倫 洪" userId="be6c01fd6302bf9d" providerId="LiveId" clId="{22ED83D6-DA96-4BAF-82A5-3A61732D1BDF}" dt="2022-10-11T09:34:15.058" v="4857" actId="14100"/>
          <ac:picMkLst>
            <pc:docMk/>
            <pc:sldMk cId="4129665303" sldId="342"/>
            <ac:picMk id="59" creationId="{B45DC95D-16A7-4EEC-B9A6-99DE914C5D7D}"/>
          </ac:picMkLst>
        </pc:picChg>
        <pc:picChg chg="mod ord">
          <ac:chgData name="啟倫 洪" userId="be6c01fd6302bf9d" providerId="LiveId" clId="{22ED83D6-DA96-4BAF-82A5-3A61732D1BDF}" dt="2022-10-11T09:34:24.538" v="4859" actId="14100"/>
          <ac:picMkLst>
            <pc:docMk/>
            <pc:sldMk cId="4129665303" sldId="342"/>
            <ac:picMk id="65" creationId="{9F26318B-8E55-40D0-8F54-CFF745C61F39}"/>
          </ac:picMkLst>
        </pc:picChg>
        <pc:picChg chg="add mod">
          <ac:chgData name="啟倫 洪" userId="be6c01fd6302bf9d" providerId="LiveId" clId="{22ED83D6-DA96-4BAF-82A5-3A61732D1BDF}" dt="2022-10-11T09:27:55.877" v="4764"/>
          <ac:picMkLst>
            <pc:docMk/>
            <pc:sldMk cId="4129665303" sldId="342"/>
            <ac:picMk id="67" creationId="{A7527EDB-FB82-467C-9B8B-0EB81D893BD8}"/>
          </ac:picMkLst>
        </pc:picChg>
        <pc:picChg chg="add del mod">
          <ac:chgData name="啟倫 洪" userId="be6c01fd6302bf9d" providerId="LiveId" clId="{22ED83D6-DA96-4BAF-82A5-3A61732D1BDF}" dt="2022-10-11T09:52:30.974" v="4872" actId="21"/>
          <ac:picMkLst>
            <pc:docMk/>
            <pc:sldMk cId="4129665303" sldId="342"/>
            <ac:picMk id="68" creationId="{C2DEDDE2-9632-4B1E-A6F3-F4633080AB9B}"/>
          </ac:picMkLst>
        </pc:picChg>
      </pc:sldChg>
      <pc:sldChg chg="addSp delSp modSp add mod delAnim modAnim">
        <pc:chgData name="啟倫 洪" userId="be6c01fd6302bf9d" providerId="LiveId" clId="{22ED83D6-DA96-4BAF-82A5-3A61732D1BDF}" dt="2022-10-11T09:56:01.280" v="5017" actId="1076"/>
        <pc:sldMkLst>
          <pc:docMk/>
          <pc:sldMk cId="4289514047" sldId="343"/>
        </pc:sldMkLst>
        <pc:spChg chg="mod">
          <ac:chgData name="啟倫 洪" userId="be6c01fd6302bf9d" providerId="LiveId" clId="{22ED83D6-DA96-4BAF-82A5-3A61732D1BDF}" dt="2022-10-11T09:51:51.710" v="4864"/>
          <ac:spMkLst>
            <pc:docMk/>
            <pc:sldMk cId="4289514047" sldId="343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3" creationId="{B211FF30-83BC-45AB-A230-CE213978EC74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4" creationId="{F7ECD543-C6FE-4FB6-8724-BF750F5E937C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5" creationId="{C2500AC7-0758-409E-BE72-D3ED54767AC3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7" creationId="{051E50D1-DF33-440E-9533-C929A38114E8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8" creationId="{0104E115-4BE0-4DCA-A66B-E3806E785A94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9" creationId="{673547DD-308F-43D9-9591-A6EFDE8AEBCA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0" creationId="{30F7C727-F15F-4EE3-8C80-D0DDE7D135DE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1" creationId="{625C4766-386C-45C7-918C-91BC138A70F5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2" creationId="{28F73FC1-B8C8-4951-8C7A-C42E4E725604}"/>
          </ac:spMkLst>
        </pc:spChg>
        <pc:spChg chg="del">
          <ac:chgData name="啟倫 洪" userId="be6c01fd6302bf9d" providerId="LiveId" clId="{22ED83D6-DA96-4BAF-82A5-3A61732D1BDF}" dt="2022-10-11T09:51:39.724" v="4861" actId="478"/>
          <ac:spMkLst>
            <pc:docMk/>
            <pc:sldMk cId="4289514047" sldId="343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55:20.659" v="4977" actId="20577"/>
          <ac:spMkLst>
            <pc:docMk/>
            <pc:sldMk cId="4289514047" sldId="343"/>
            <ac:spMk id="69" creationId="{58F6039B-C94D-452A-B0D6-468F84345078}"/>
          </ac:spMkLst>
        </pc:spChg>
        <pc:spChg chg="mod">
          <ac:chgData name="啟倫 洪" userId="be6c01fd6302bf9d" providerId="LiveId" clId="{22ED83D6-DA96-4BAF-82A5-3A61732D1BDF}" dt="2022-10-11T09:55:10.284" v="4944" actId="20577"/>
          <ac:spMkLst>
            <pc:docMk/>
            <pc:sldMk cId="4289514047" sldId="343"/>
            <ac:spMk id="70" creationId="{DEA26B27-D5F9-4565-9A13-989F6D52E93E}"/>
          </ac:spMkLst>
        </pc:spChg>
        <pc:spChg chg="mod">
          <ac:chgData name="啟倫 洪" userId="be6c01fd6302bf9d" providerId="LiveId" clId="{22ED83D6-DA96-4BAF-82A5-3A61732D1BDF}" dt="2022-10-11T09:55:08.433" v="4942" actId="14100"/>
          <ac:spMkLst>
            <pc:docMk/>
            <pc:sldMk cId="4289514047" sldId="343"/>
            <ac:spMk id="71" creationId="{926A2320-BAD0-4D83-82D8-D435FB9C2BA0}"/>
          </ac:spMkLst>
        </pc:spChg>
        <pc:spChg chg="mod">
          <ac:chgData name="啟倫 洪" userId="be6c01fd6302bf9d" providerId="LiveId" clId="{22ED83D6-DA96-4BAF-82A5-3A61732D1BDF}" dt="2022-10-11T09:56:01.280" v="5017" actId="1076"/>
          <ac:spMkLst>
            <pc:docMk/>
            <pc:sldMk cId="4289514047" sldId="343"/>
            <ac:spMk id="73" creationId="{B1627D93-3720-43E6-A32D-23705F8B1921}"/>
          </ac:spMkLst>
        </pc:spChg>
        <pc:spChg chg="mod">
          <ac:chgData name="啟倫 洪" userId="be6c01fd6302bf9d" providerId="LiveId" clId="{22ED83D6-DA96-4BAF-82A5-3A61732D1BDF}" dt="2022-10-11T09:56:01.280" v="5017" actId="1076"/>
          <ac:spMkLst>
            <pc:docMk/>
            <pc:sldMk cId="4289514047" sldId="343"/>
            <ac:spMk id="74" creationId="{E1C25BCD-8A96-4456-B793-2DE555B0B0A0}"/>
          </ac:spMkLst>
        </pc:spChg>
        <pc:spChg chg="mod">
          <ac:chgData name="啟倫 洪" userId="be6c01fd6302bf9d" providerId="LiveId" clId="{22ED83D6-DA96-4BAF-82A5-3A61732D1BDF}" dt="2022-10-11T09:55:31.187" v="4979" actId="14100"/>
          <ac:spMkLst>
            <pc:docMk/>
            <pc:sldMk cId="4289514047" sldId="343"/>
            <ac:spMk id="75" creationId="{871E3E78-2D6F-4D66-85E9-E71CCB3F94B1}"/>
          </ac:spMkLst>
        </pc:spChg>
        <pc:grpChg chg="add mod">
          <ac:chgData name="啟倫 洪" userId="be6c01fd6302bf9d" providerId="LiveId" clId="{22ED83D6-DA96-4BAF-82A5-3A61732D1BDF}" dt="2022-10-11T09:54:48.527" v="4938" actId="164"/>
          <ac:grpSpMkLst>
            <pc:docMk/>
            <pc:sldMk cId="4289514047" sldId="343"/>
            <ac:grpSpMk id="6" creationId="{AA0EA75E-E0B5-4F3E-9C59-B0C301C137D6}"/>
          </ac:grpSpMkLst>
        </pc:grpChg>
        <pc:grpChg chg="add mod">
          <ac:chgData name="啟倫 洪" userId="be6c01fd6302bf9d" providerId="LiveId" clId="{22ED83D6-DA96-4BAF-82A5-3A61732D1BDF}" dt="2022-10-11T09:54:51.887" v="4939" actId="164"/>
          <ac:grpSpMkLst>
            <pc:docMk/>
            <pc:sldMk cId="4289514047" sldId="343"/>
            <ac:grpSpMk id="7" creationId="{D33076AD-854D-403A-8D3A-EDCFEB9B983A}"/>
          </ac:grpSpMkLst>
        </pc:grpChg>
        <pc:grpChg chg="add del mod">
          <ac:chgData name="啟倫 洪" userId="be6c01fd6302bf9d" providerId="LiveId" clId="{22ED83D6-DA96-4BAF-82A5-3A61732D1BDF}" dt="2022-10-11T09:53:21.797" v="4881"/>
          <ac:grpSpMkLst>
            <pc:docMk/>
            <pc:sldMk cId="4289514047" sldId="343"/>
            <ac:grpSpMk id="32" creationId="{06C6C8C9-A2EC-4513-A6C3-88AF106401B9}"/>
          </ac:grpSpMkLst>
        </pc:grpChg>
        <pc:grpChg chg="add del mod">
          <ac:chgData name="啟倫 洪" userId="be6c01fd6302bf9d" providerId="LiveId" clId="{22ED83D6-DA96-4BAF-82A5-3A61732D1BDF}" dt="2022-10-11T09:54:44.806" v="4937" actId="165"/>
          <ac:grpSpMkLst>
            <pc:docMk/>
            <pc:sldMk cId="4289514047" sldId="343"/>
            <ac:grpSpMk id="36" creationId="{E87B51EE-88C8-486A-9326-AADB10579D4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45" creationId="{6A0FF442-0523-45F6-84CA-2BCD3F6EAD4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49" creationId="{4DC1CA17-21B0-4BE5-AF1C-D8E89274E92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53" creationId="{DDDCCD16-ADEE-4369-BF31-418967171CA9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54" creationId="{FC52FCB4-2C0D-4920-90BD-BE73D7EB233D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60" creationId="{106124E6-5B9D-4468-ADAB-EFE96C8B0729}"/>
          </ac:grpSpMkLst>
        </pc:grpChg>
        <pc:grpChg chg="add mod">
          <ac:chgData name="啟倫 洪" userId="be6c01fd6302bf9d" providerId="LiveId" clId="{22ED83D6-DA96-4BAF-82A5-3A61732D1BDF}" dt="2022-10-11T09:54:56.406" v="4940" actId="571"/>
          <ac:grpSpMkLst>
            <pc:docMk/>
            <pc:sldMk cId="4289514047" sldId="343"/>
            <ac:grpSpMk id="68" creationId="{B4FB9194-C947-4D54-A997-84ACAAD4A66F}"/>
          </ac:grpSpMkLst>
        </pc:grpChg>
        <pc:grpChg chg="add mod">
          <ac:chgData name="啟倫 洪" userId="be6c01fd6302bf9d" providerId="LiveId" clId="{22ED83D6-DA96-4BAF-82A5-3A61732D1BDF}" dt="2022-10-11T09:55:27.478" v="4978" actId="571"/>
          <ac:grpSpMkLst>
            <pc:docMk/>
            <pc:sldMk cId="4289514047" sldId="343"/>
            <ac:grpSpMk id="72" creationId="{3F0ED0A2-BFA7-491A-9AED-79D376C7E3C5}"/>
          </ac:grpSpMkLst>
        </pc:grp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4" creationId="{9403E818-1CFA-4E53-9E64-E8FC0A3E562C}"/>
          </ac:picMkLst>
        </pc:picChg>
        <pc:picChg chg="add del">
          <ac:chgData name="啟倫 洪" userId="be6c01fd6302bf9d" providerId="LiveId" clId="{22ED83D6-DA96-4BAF-82A5-3A61732D1BDF}" dt="2022-10-11T09:52:07.486" v="4866" actId="21"/>
          <ac:picMkLst>
            <pc:docMk/>
            <pc:sldMk cId="4289514047" sldId="343"/>
            <ac:picMk id="5" creationId="{D1709D24-42DA-4808-A2BD-C08545941FA9}"/>
          </ac:picMkLst>
        </pc:picChg>
        <pc:picChg chg="add del mod">
          <ac:chgData name="啟倫 洪" userId="be6c01fd6302bf9d" providerId="LiveId" clId="{22ED83D6-DA96-4BAF-82A5-3A61732D1BDF}" dt="2022-10-11T09:52:49.933" v="4874" actId="478"/>
          <ac:picMkLst>
            <pc:docMk/>
            <pc:sldMk cId="4289514047" sldId="343"/>
            <ac:picMk id="30" creationId="{7D143F5F-04C8-4C60-8781-4337B625BBFA}"/>
          </ac:picMkLst>
        </pc:picChg>
        <pc:picChg chg="add mod">
          <ac:chgData name="啟倫 洪" userId="be6c01fd6302bf9d" providerId="LiveId" clId="{22ED83D6-DA96-4BAF-82A5-3A61732D1BDF}" dt="2022-10-11T09:53:24.334" v="4884" actId="1076"/>
          <ac:picMkLst>
            <pc:docMk/>
            <pc:sldMk cId="4289514047" sldId="343"/>
            <ac:picMk id="31" creationId="{43FE8B93-5AD4-46C2-9DF0-C035B8FBA968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44" creationId="{0EEDA2B4-403E-49B5-9923-074EFAE040CA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59" creationId="{B45DC95D-16A7-4EEC-B9A6-99DE914C5D7D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65" creationId="{9F26318B-8E55-40D0-8F54-CFF745C61F39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67" creationId="{A7527EDB-FB82-467C-9B8B-0EB81D893BD8}"/>
          </ac:picMkLst>
        </pc:picChg>
      </pc:sldChg>
      <pc:sldMasterChg chg="addSp modSp mod delSldLayout modSldLayout">
        <pc:chgData name="啟倫 洪" userId="be6c01fd6302bf9d" providerId="LiveId" clId="{22ED83D6-DA96-4BAF-82A5-3A61732D1BDF}" dt="2022-10-10T18:03:39.722" v="142" actId="478"/>
        <pc:sldMasterMkLst>
          <pc:docMk/>
          <pc:sldMasterMk cId="143301718" sldId="2147483660"/>
        </pc:sldMasterMkLst>
        <pc:spChg chg="mod">
          <ac:chgData name="啟倫 洪" userId="be6c01fd6302bf9d" providerId="LiveId" clId="{22ED83D6-DA96-4BAF-82A5-3A61732D1BDF}" dt="2022-10-10T17:59:32.307" v="52" actId="207"/>
          <ac:spMkLst>
            <pc:docMk/>
            <pc:sldMasterMk cId="143301718" sldId="2147483660"/>
            <ac:spMk id="7" creationId="{00000000-0000-0000-0000-000000000000}"/>
          </ac:spMkLst>
        </pc:spChg>
        <pc:spChg chg="add mod">
          <ac:chgData name="啟倫 洪" userId="be6c01fd6302bf9d" providerId="LiveId" clId="{22ED83D6-DA96-4BAF-82A5-3A61732D1BDF}" dt="2022-10-10T18:03:27.366" v="140"/>
          <ac:spMkLst>
            <pc:docMk/>
            <pc:sldMasterMk cId="143301718" sldId="2147483660"/>
            <ac:spMk id="9" creationId="{967A74BB-6E0A-40CD-88EF-BF2DAA53490F}"/>
          </ac:spMkLst>
        </pc:spChg>
        <pc:sldLayoutChg chg="addSp delSp modSp mod">
          <pc:chgData name="啟倫 洪" userId="be6c01fd6302bf9d" providerId="LiveId" clId="{22ED83D6-DA96-4BAF-82A5-3A61732D1BDF}" dt="2022-10-10T18:03:39.722" v="142" actId="478"/>
          <pc:sldLayoutMkLst>
            <pc:docMk/>
            <pc:sldMasterMk cId="143301718" sldId="2147483660"/>
            <pc:sldLayoutMk cId="376393244" sldId="2147483661"/>
          </pc:sldLayoutMkLst>
          <pc:spChg chg="add del mod">
            <ac:chgData name="啟倫 洪" userId="be6c01fd6302bf9d" providerId="LiveId" clId="{22ED83D6-DA96-4BAF-82A5-3A61732D1BDF}" dt="2022-10-10T18:03:39.722" v="142" actId="478"/>
            <ac:spMkLst>
              <pc:docMk/>
              <pc:sldMasterMk cId="143301718" sldId="2147483660"/>
              <pc:sldLayoutMk cId="376393244" sldId="2147483661"/>
              <ac:spMk id="7" creationId="{00000000-0000-0000-0000-000000000000}"/>
            </ac:spMkLst>
          </pc:spChg>
          <pc:spChg chg="add del mod">
            <ac:chgData name="啟倫 洪" userId="be6c01fd6302bf9d" providerId="LiveId" clId="{22ED83D6-DA96-4BAF-82A5-3A61732D1BDF}" dt="2022-10-10T18:03:39.722" v="142" actId="478"/>
            <ac:spMkLst>
              <pc:docMk/>
              <pc:sldMasterMk cId="143301718" sldId="2147483660"/>
              <pc:sldLayoutMk cId="376393244" sldId="2147483661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1" creationId="{66631EDD-574B-421E-8139-1AF5EEF7F945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2" creationId="{D4CE2119-C987-4855-B97C-2551B20E3028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4" creationId="{07BD806B-B09C-4DD0-B076-3A2843B97521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5" creationId="{55565EAB-1DD6-499B-89F9-A5E4ADC3423F}"/>
            </ac:spMkLst>
          </pc:spChg>
          <pc:grpChg chg="add del mod">
            <ac:chgData name="啟倫 洪" userId="be6c01fd6302bf9d" providerId="LiveId" clId="{22ED83D6-DA96-4BAF-82A5-3A61732D1BDF}" dt="2022-10-10T17:58:29.965" v="42"/>
            <ac:grpSpMkLst>
              <pc:docMk/>
              <pc:sldMasterMk cId="143301718" sldId="2147483660"/>
              <pc:sldLayoutMk cId="376393244" sldId="2147483661"/>
              <ac:grpSpMk id="10" creationId="{7F141959-1FF6-42D2-835E-2A3A5B6A2AAF}"/>
            </ac:grpSpMkLst>
          </pc:grpChg>
          <pc:grpChg chg="add del mod">
            <ac:chgData name="啟倫 洪" userId="be6c01fd6302bf9d" providerId="LiveId" clId="{22ED83D6-DA96-4BAF-82A5-3A61732D1BDF}" dt="2022-10-10T17:58:29.965" v="42"/>
            <ac:grpSpMkLst>
              <pc:docMk/>
              <pc:sldMasterMk cId="143301718" sldId="2147483660"/>
              <pc:sldLayoutMk cId="376393244" sldId="2147483661"/>
              <ac:grpSpMk id="13" creationId="{69C06C66-10DC-4F79-A9E8-D32FE7472BE4}"/>
            </ac:grpSpMkLst>
          </pc:grpChg>
        </pc:sldLayoutChg>
        <pc:sldLayoutChg chg="del">
          <pc:chgData name="啟倫 洪" userId="be6c01fd6302bf9d" providerId="LiveId" clId="{22ED83D6-DA96-4BAF-82A5-3A61732D1BDF}" dt="2022-10-10T17:59:44.982" v="54" actId="2696"/>
          <pc:sldLayoutMkLst>
            <pc:docMk/>
            <pc:sldMasterMk cId="143301718" sldId="2147483660"/>
            <pc:sldLayoutMk cId="2255384348" sldId="2147483663"/>
          </pc:sldLayoutMkLst>
        </pc:sldLayoutChg>
        <pc:sldLayoutChg chg="del">
          <pc:chgData name="啟倫 洪" userId="be6c01fd6302bf9d" providerId="LiveId" clId="{22ED83D6-DA96-4BAF-82A5-3A61732D1BDF}" dt="2022-10-10T17:59:49.370" v="55" actId="2696"/>
          <pc:sldLayoutMkLst>
            <pc:docMk/>
            <pc:sldMasterMk cId="143301718" sldId="2147483660"/>
            <pc:sldLayoutMk cId="1312652231" sldId="2147483664"/>
          </pc:sldLayoutMkLst>
        </pc:sldLayoutChg>
        <pc:sldLayoutChg chg="modSp mod">
          <pc:chgData name="啟倫 洪" userId="be6c01fd6302bf9d" providerId="LiveId" clId="{22ED83D6-DA96-4BAF-82A5-3A61732D1BDF}" dt="2022-10-10T17:59:59.321" v="57" actId="207"/>
          <pc:sldLayoutMkLst>
            <pc:docMk/>
            <pc:sldMasterMk cId="143301718" sldId="2147483660"/>
            <pc:sldLayoutMk cId="299840571" sldId="2147483667"/>
          </pc:sldLayoutMkLst>
          <pc:spChg chg="mod">
            <ac:chgData name="啟倫 洪" userId="be6c01fd6302bf9d" providerId="LiveId" clId="{22ED83D6-DA96-4BAF-82A5-3A61732D1BDF}" dt="2022-10-10T17:59:54.358" v="56" actId="207"/>
            <ac:spMkLst>
              <pc:docMk/>
              <pc:sldMasterMk cId="143301718" sldId="2147483660"/>
              <pc:sldLayoutMk cId="299840571" sldId="2147483667"/>
              <ac:spMk id="5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9:59.321" v="57" actId="207"/>
            <ac:spMkLst>
              <pc:docMk/>
              <pc:sldMasterMk cId="143301718" sldId="2147483660"/>
              <pc:sldLayoutMk cId="299840571" sldId="2147483667"/>
              <ac:spMk id="6" creationId="{00000000-0000-0000-0000-000000000000}"/>
            </ac:spMkLst>
          </pc:spChg>
        </pc:sldLayoutChg>
        <pc:sldLayoutChg chg="modSp mod">
          <pc:chgData name="啟倫 洪" userId="be6c01fd6302bf9d" providerId="LiveId" clId="{22ED83D6-DA96-4BAF-82A5-3A61732D1BDF}" dt="2022-10-10T18:00:09.373" v="59" actId="207"/>
          <pc:sldLayoutMkLst>
            <pc:docMk/>
            <pc:sldMasterMk cId="143301718" sldId="2147483660"/>
            <pc:sldLayoutMk cId="3328925677" sldId="2147483668"/>
          </pc:sldLayoutMkLst>
          <pc:spChg chg="mod">
            <ac:chgData name="啟倫 洪" userId="be6c01fd6302bf9d" providerId="LiveId" clId="{22ED83D6-DA96-4BAF-82A5-3A61732D1BDF}" dt="2022-10-10T18:00:09.373" v="59" actId="207"/>
            <ac:spMkLst>
              <pc:docMk/>
              <pc:sldMasterMk cId="143301718" sldId="2147483660"/>
              <pc:sldLayoutMk cId="3328925677" sldId="2147483668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04.711" v="58" actId="207"/>
            <ac:spMkLst>
              <pc:docMk/>
              <pc:sldMasterMk cId="143301718" sldId="2147483660"/>
              <pc:sldLayoutMk cId="3328925677" sldId="2147483668"/>
              <ac:spMk id="9" creationId="{00000000-0000-0000-0000-000000000000}"/>
            </ac:spMkLst>
          </pc:spChg>
        </pc:sldLayoutChg>
        <pc:sldLayoutChg chg="modSp mod">
          <pc:chgData name="啟倫 洪" userId="be6c01fd6302bf9d" providerId="LiveId" clId="{22ED83D6-DA96-4BAF-82A5-3A61732D1BDF}" dt="2022-10-10T18:00:16.296" v="61" actId="207"/>
          <pc:sldLayoutMkLst>
            <pc:docMk/>
            <pc:sldMasterMk cId="143301718" sldId="2147483660"/>
            <pc:sldLayoutMk cId="1585198069" sldId="2147483669"/>
          </pc:sldLayoutMkLst>
          <pc:spChg chg="mod">
            <ac:chgData name="啟倫 洪" userId="be6c01fd6302bf9d" providerId="LiveId" clId="{22ED83D6-DA96-4BAF-82A5-3A61732D1BDF}" dt="2022-10-10T17:57:41.564" v="21" actId="1076"/>
            <ac:spMkLst>
              <pc:docMk/>
              <pc:sldMasterMk cId="143301718" sldId="2147483660"/>
              <pc:sldLayoutMk cId="1585198069" sldId="2147483669"/>
              <ac:spMk id="3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12.573" v="60" actId="207"/>
            <ac:spMkLst>
              <pc:docMk/>
              <pc:sldMasterMk cId="143301718" sldId="2147483660"/>
              <pc:sldLayoutMk cId="1585198069" sldId="2147483669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16.296" v="61" actId="207"/>
            <ac:spMkLst>
              <pc:docMk/>
              <pc:sldMasterMk cId="143301718" sldId="2147483660"/>
              <pc:sldLayoutMk cId="1585198069" sldId="2147483669"/>
              <ac:spMk id="9" creationId="{00000000-0000-0000-0000-000000000000}"/>
            </ac:spMkLst>
          </pc:spChg>
        </pc:sldLayoutChg>
      </pc:sldMasterChg>
      <pc:sldMasterChg chg="addSp delSp modSp add mod addSldLayout delSldLayout modSldLayout">
        <pc:chgData name="啟倫 洪" userId="be6c01fd6302bf9d" providerId="LiveId" clId="{22ED83D6-DA96-4BAF-82A5-3A61732D1BDF}" dt="2022-10-10T18:21:29.587" v="268" actId="478"/>
        <pc:sldMasterMkLst>
          <pc:docMk/>
          <pc:sldMasterMk cId="3199958301" sldId="2147483672"/>
        </pc:sldMasterMkLst>
        <pc:spChg chg="del">
          <ac:chgData name="啟倫 洪" userId="be6c01fd6302bf9d" providerId="LiveId" clId="{22ED83D6-DA96-4BAF-82A5-3A61732D1BDF}" dt="2022-10-10T17:58:04.335" v="37" actId="478"/>
          <ac:spMkLst>
            <pc:docMk/>
            <pc:sldMasterMk cId="3199958301" sldId="2147483672"/>
            <ac:spMk id="2" creationId="{00000000-0000-0000-0000-000000000000}"/>
          </ac:spMkLst>
        </pc:spChg>
        <pc:spChg chg="del">
          <ac:chgData name="啟倫 洪" userId="be6c01fd6302bf9d" providerId="LiveId" clId="{22ED83D6-DA96-4BAF-82A5-3A61732D1BDF}" dt="2022-10-10T17:58:05.987" v="38" actId="478"/>
          <ac:spMkLst>
            <pc:docMk/>
            <pc:sldMasterMk cId="3199958301" sldId="2147483672"/>
            <ac:spMk id="3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8:36.435" v="44" actId="207"/>
          <ac:spMkLst>
            <pc:docMk/>
            <pc:sldMasterMk cId="3199958301" sldId="2147483672"/>
            <ac:spMk id="7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1" creationId="{E20E0B71-4E7E-427A-A723-6E5E2169056A}"/>
          </ac:spMkLst>
        </pc:spChg>
        <pc:spChg chg="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2" creationId="{E62984B9-1DAD-4954-B9EA-C83E416E32F3}"/>
          </ac:spMkLst>
        </pc:spChg>
        <pc:spChg chg="add 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3" creationId="{DE09DA79-47AD-4EA3-A7D3-EF1C41A57FFD}"/>
          </ac:spMkLst>
        </pc:spChg>
        <pc:spChg chg="mod">
          <ac:chgData name="啟倫 洪" userId="be6c01fd6302bf9d" providerId="LiveId" clId="{22ED83D6-DA96-4BAF-82A5-3A61732D1BDF}" dt="2022-10-10T17:58:19.070" v="39"/>
          <ac:spMkLst>
            <pc:docMk/>
            <pc:sldMasterMk cId="3199958301" sldId="2147483672"/>
            <ac:spMk id="15" creationId="{D744AE51-866B-41B7-89E7-BCD29CC4C5F1}"/>
          </ac:spMkLst>
        </pc:spChg>
        <pc:spChg chg="mod">
          <ac:chgData name="啟倫 洪" userId="be6c01fd6302bf9d" providerId="LiveId" clId="{22ED83D6-DA96-4BAF-82A5-3A61732D1BDF}" dt="2022-10-10T17:58:19.070" v="39"/>
          <ac:spMkLst>
            <pc:docMk/>
            <pc:sldMasterMk cId="3199958301" sldId="2147483672"/>
            <ac:spMk id="16" creationId="{0867F929-E453-4110-8A5B-E60CC0BAFAFE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18" creationId="{5E01271B-EFF7-4EBA-B71A-8F9938EF2481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19" creationId="{39D8A3BC-3311-473B-B7BE-271B2F607E43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21" creationId="{9D84889C-5607-4041-91C3-AAEC4CAB5859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22" creationId="{80C040EF-AB5F-49F6-A486-F85C5BAAB342}"/>
          </ac:spMkLst>
        </pc:spChg>
        <pc:spChg chg="add mod">
          <ac:chgData name="啟倫 洪" userId="be6c01fd6302bf9d" providerId="LiveId" clId="{22ED83D6-DA96-4BAF-82A5-3A61732D1BDF}" dt="2022-10-10T18:00:28.444" v="63"/>
          <ac:spMkLst>
            <pc:docMk/>
            <pc:sldMasterMk cId="3199958301" sldId="2147483672"/>
            <ac:spMk id="24" creationId="{B191BD2B-4F32-42DA-A105-880D99E56FFE}"/>
          </ac:spMkLst>
        </pc:spChg>
        <pc:grpChg chg="add mod">
          <ac:chgData name="啟倫 洪" userId="be6c01fd6302bf9d" providerId="LiveId" clId="{22ED83D6-DA96-4BAF-82A5-3A61732D1BDF}" dt="2022-10-10T17:58:00.961" v="35"/>
          <ac:grpSpMkLst>
            <pc:docMk/>
            <pc:sldMasterMk cId="3199958301" sldId="2147483672"/>
            <ac:grpSpMk id="9" creationId="{6D792812-649C-4C2B-AA07-A4453CBF3869}"/>
          </ac:grpSpMkLst>
        </pc:grpChg>
        <pc:grpChg chg="add del mod">
          <ac:chgData name="啟倫 洪" userId="be6c01fd6302bf9d" providerId="LiveId" clId="{22ED83D6-DA96-4BAF-82A5-3A61732D1BDF}" dt="2022-10-10T17:58:20.474" v="40"/>
          <ac:grpSpMkLst>
            <pc:docMk/>
            <pc:sldMasterMk cId="3199958301" sldId="2147483672"/>
            <ac:grpSpMk id="14" creationId="{A3A1D522-3702-46D4-9456-F0AAAB3A2A82}"/>
          </ac:grpSpMkLst>
        </pc:grpChg>
        <pc:grpChg chg="add mod">
          <ac:chgData name="啟倫 洪" userId="be6c01fd6302bf9d" providerId="LiveId" clId="{22ED83D6-DA96-4BAF-82A5-3A61732D1BDF}" dt="2022-10-10T17:58:30.975" v="43"/>
          <ac:grpSpMkLst>
            <pc:docMk/>
            <pc:sldMasterMk cId="3199958301" sldId="2147483672"/>
            <ac:grpSpMk id="17" creationId="{A9C62B6E-9953-4FE7-BF73-3B4780185695}"/>
          </ac:grpSpMkLst>
        </pc:grpChg>
        <pc:grpChg chg="add mod">
          <ac:chgData name="啟倫 洪" userId="be6c01fd6302bf9d" providerId="LiveId" clId="{22ED83D6-DA96-4BAF-82A5-3A61732D1BDF}" dt="2022-10-10T17:58:30.975" v="43"/>
          <ac:grpSpMkLst>
            <pc:docMk/>
            <pc:sldMasterMk cId="3199958301" sldId="2147483672"/>
            <ac:grpSpMk id="20" creationId="{C5930114-9121-41FD-84F0-00952FD60655}"/>
          </ac:grpSpMkLst>
        </pc:grpChg>
        <pc:cxnChg chg="del">
          <ac:chgData name="啟倫 洪" userId="be6c01fd6302bf9d" providerId="LiveId" clId="{22ED83D6-DA96-4BAF-82A5-3A61732D1BDF}" dt="2022-10-10T17:58:03.507" v="36" actId="478"/>
          <ac:cxnSpMkLst>
            <pc:docMk/>
            <pc:sldMasterMk cId="3199958301" sldId="2147483672"/>
            <ac:cxnSpMk id="10" creationId="{00000000-0000-0000-0000-000000000000}"/>
          </ac:cxnSpMkLst>
        </pc:cxnChg>
        <pc:cxnChg chg="add mod">
          <ac:chgData name="啟倫 洪" userId="be6c01fd6302bf9d" providerId="LiveId" clId="{22ED83D6-DA96-4BAF-82A5-3A61732D1BDF}" dt="2022-10-10T18:00:24.781" v="62"/>
          <ac:cxnSpMkLst>
            <pc:docMk/>
            <pc:sldMasterMk cId="3199958301" sldId="2147483672"/>
            <ac:cxnSpMk id="23" creationId="{441ADECC-FD45-4954-94AD-72515FBF6AE4}"/>
          </ac:cxnSpMkLst>
        </pc:cxnChg>
        <pc:sldLayoutChg chg="addSp delSp modSp add mod replId">
          <pc:chgData name="啟倫 洪" userId="be6c01fd6302bf9d" providerId="LiveId" clId="{22ED83D6-DA96-4BAF-82A5-3A61732D1BDF}" dt="2022-10-10T18:21:23.479" v="266" actId="478"/>
          <pc:sldLayoutMkLst>
            <pc:docMk/>
            <pc:sldMasterMk cId="3199958301" sldId="2147483672"/>
            <pc:sldLayoutMk cId="2661775372" sldId="2147483673"/>
          </pc:sldLayoutMkLst>
          <pc:spChg chg="mod">
            <ac:chgData name="啟倫 洪" userId="be6c01fd6302bf9d" providerId="LiveId" clId="{22ED83D6-DA96-4BAF-82A5-3A61732D1BDF}" dt="2022-10-10T17:58:41.403" v="45" actId="207"/>
            <ac:spMkLst>
              <pc:docMk/>
              <pc:sldMasterMk cId="3199958301" sldId="2147483672"/>
              <pc:sldLayoutMk cId="2661775372" sldId="2147483673"/>
              <ac:spMk id="7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9:15.060" v="50" actId="207"/>
            <ac:spMkLst>
              <pc:docMk/>
              <pc:sldMasterMk cId="3199958301" sldId="2147483672"/>
              <pc:sldLayoutMk cId="2661775372" sldId="2147483673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7:54.560" v="33"/>
            <ac:spMkLst>
              <pc:docMk/>
              <pc:sldMasterMk cId="3199958301" sldId="2147483672"/>
              <pc:sldLayoutMk cId="2661775372" sldId="2147483673"/>
              <ac:spMk id="11" creationId="{D8D19B71-E211-4D77-A3D2-3939E46E1B0B}"/>
            </ac:spMkLst>
          </pc:spChg>
          <pc:spChg chg="mod">
            <ac:chgData name="啟倫 洪" userId="be6c01fd6302bf9d" providerId="LiveId" clId="{22ED83D6-DA96-4BAF-82A5-3A61732D1BDF}" dt="2022-10-10T17:57:54.560" v="33"/>
            <ac:spMkLst>
              <pc:docMk/>
              <pc:sldMasterMk cId="3199958301" sldId="2147483672"/>
              <pc:sldLayoutMk cId="2661775372" sldId="2147483673"/>
              <ac:spMk id="12" creationId="{1C632C65-9263-487E-A170-C8D76FD2AB3F}"/>
            </ac:spMkLst>
          </pc:spChg>
          <pc:spChg chg="add del mod">
            <ac:chgData name="啟倫 洪" userId="be6c01fd6302bf9d" providerId="LiveId" clId="{22ED83D6-DA96-4BAF-82A5-3A61732D1BDF}" dt="2022-10-10T17:57:59.966" v="34"/>
            <ac:spMkLst>
              <pc:docMk/>
              <pc:sldMasterMk cId="3199958301" sldId="2147483672"/>
              <pc:sldLayoutMk cId="2661775372" sldId="2147483673"/>
              <ac:spMk id="13" creationId="{477C8F90-E9A2-4BC9-A3A0-698A21EA47A7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5" creationId="{BE58DF97-ECF3-4DB4-B349-86AD2CCCF0BF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6" creationId="{692E884D-C424-41B6-92E0-221F93E4FDAA}"/>
            </ac:spMkLst>
          </pc:spChg>
          <pc:spChg chg="add del mod">
            <ac:chgData name="啟倫 洪" userId="be6c01fd6302bf9d" providerId="LiveId" clId="{22ED83D6-DA96-4BAF-82A5-3A61732D1BDF}" dt="2022-10-10T18:01:03.282" v="65"/>
            <ac:spMkLst>
              <pc:docMk/>
              <pc:sldMasterMk cId="3199958301" sldId="2147483672"/>
              <pc:sldLayoutMk cId="2661775372" sldId="2147483673"/>
              <ac:spMk id="17" creationId="{83D1336A-CA49-4096-B58A-3995F001A16B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9" creationId="{0F45A150-A8BC-4AEC-BF4A-64FEDC927FD1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0" creationId="{4F5565BC-5891-4EAF-82FB-5DC56EDF5F10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2" creationId="{80F4853B-A409-402A-B8CE-AF73099173F1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3" creationId="{AF08C226-BB48-4A64-B8D7-5CA777CEA8AF}"/>
            </ac:spMkLst>
          </pc:spChg>
          <pc:spChg chg="add del mod">
            <ac:chgData name="啟倫 洪" userId="be6c01fd6302bf9d" providerId="LiveId" clId="{22ED83D6-DA96-4BAF-82A5-3A61732D1BDF}" dt="2022-10-10T18:01:03.282" v="65"/>
            <ac:spMkLst>
              <pc:docMk/>
              <pc:sldMasterMk cId="3199958301" sldId="2147483672"/>
              <pc:sldLayoutMk cId="2661775372" sldId="2147483673"/>
              <ac:spMk id="25" creationId="{D9EE5305-5B10-4F65-A77F-41AC41211B5E}"/>
            </ac:spMkLst>
          </pc:spChg>
          <pc:spChg chg="mod">
            <ac:chgData name="啟倫 洪" userId="be6c01fd6302bf9d" providerId="LiveId" clId="{22ED83D6-DA96-4BAF-82A5-3A61732D1BDF}" dt="2022-10-10T18:01:12.166" v="66"/>
            <ac:spMkLst>
              <pc:docMk/>
              <pc:sldMasterMk cId="3199958301" sldId="2147483672"/>
              <pc:sldLayoutMk cId="2661775372" sldId="2147483673"/>
              <ac:spMk id="27" creationId="{629524F9-AB18-4AC9-8CBD-26250F353F01}"/>
            </ac:spMkLst>
          </pc:spChg>
          <pc:spChg chg="mod">
            <ac:chgData name="啟倫 洪" userId="be6c01fd6302bf9d" providerId="LiveId" clId="{22ED83D6-DA96-4BAF-82A5-3A61732D1BDF}" dt="2022-10-10T18:01:12.166" v="66"/>
            <ac:spMkLst>
              <pc:docMk/>
              <pc:sldMasterMk cId="3199958301" sldId="2147483672"/>
              <pc:sldLayoutMk cId="2661775372" sldId="2147483673"/>
              <ac:spMk id="28" creationId="{B5325E11-F2CB-45AF-B238-EB90E4D3FDC6}"/>
            </ac:spMkLst>
          </pc:spChg>
          <pc:spChg chg="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0" creationId="{3C4F56A3-B891-404B-A1C4-3C616C8EB93D}"/>
            </ac:spMkLst>
          </pc:spChg>
          <pc:spChg chg="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1" creationId="{5E6930DF-3967-4619-B8F0-220DD5C8E741}"/>
            </ac:spMkLst>
          </pc:spChg>
          <pc:spChg chg="add 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2" creationId="{4E6DE563-FE0E-41C7-BDB0-882EFE5EB727}"/>
            </ac:spMkLst>
          </pc:spChg>
          <pc:spChg chg="mod">
            <ac:chgData name="啟倫 洪" userId="be6c01fd6302bf9d" providerId="LiveId" clId="{22ED83D6-DA96-4BAF-82A5-3A61732D1BDF}" dt="2022-10-10T18:01:24.865" v="69"/>
            <ac:spMkLst>
              <pc:docMk/>
              <pc:sldMasterMk cId="3199958301" sldId="2147483672"/>
              <pc:sldLayoutMk cId="2661775372" sldId="2147483673"/>
              <ac:spMk id="34" creationId="{F065BA40-85C3-49A4-A09F-9A1EE23CB615}"/>
            </ac:spMkLst>
          </pc:spChg>
          <pc:spChg chg="mod">
            <ac:chgData name="啟倫 洪" userId="be6c01fd6302bf9d" providerId="LiveId" clId="{22ED83D6-DA96-4BAF-82A5-3A61732D1BDF}" dt="2022-10-10T18:01:24.865" v="69"/>
            <ac:spMkLst>
              <pc:docMk/>
              <pc:sldMasterMk cId="3199958301" sldId="2147483672"/>
              <pc:sldLayoutMk cId="2661775372" sldId="2147483673"/>
              <ac:spMk id="35" creationId="{3068D5AB-6B8A-4C75-8C03-E569F6ABA63E}"/>
            </ac:spMkLst>
          </pc:spChg>
          <pc:spChg chg="mod">
            <ac:chgData name="啟倫 洪" userId="be6c01fd6302bf9d" providerId="LiveId" clId="{22ED83D6-DA96-4BAF-82A5-3A61732D1BDF}" dt="2022-10-10T18:01:38.659" v="70"/>
            <ac:spMkLst>
              <pc:docMk/>
              <pc:sldMasterMk cId="3199958301" sldId="2147483672"/>
              <pc:sldLayoutMk cId="2661775372" sldId="2147483673"/>
              <ac:spMk id="37" creationId="{3477DB2B-C9EB-43B5-8F21-3F849B341490}"/>
            </ac:spMkLst>
          </pc:spChg>
          <pc:spChg chg="mod">
            <ac:chgData name="啟倫 洪" userId="be6c01fd6302bf9d" providerId="LiveId" clId="{22ED83D6-DA96-4BAF-82A5-3A61732D1BDF}" dt="2022-10-10T18:01:38.659" v="70"/>
            <ac:spMkLst>
              <pc:docMk/>
              <pc:sldMasterMk cId="3199958301" sldId="2147483672"/>
              <pc:sldLayoutMk cId="2661775372" sldId="2147483673"/>
              <ac:spMk id="38" creationId="{363B7E94-C32B-4AE0-BF88-35CE169CD9D1}"/>
            </ac:spMkLst>
          </pc:spChg>
          <pc:spChg chg="mod">
            <ac:chgData name="啟倫 洪" userId="be6c01fd6302bf9d" providerId="LiveId" clId="{22ED83D6-DA96-4BAF-82A5-3A61732D1BDF}" dt="2022-10-10T18:01:45.472" v="72"/>
            <ac:spMkLst>
              <pc:docMk/>
              <pc:sldMasterMk cId="3199958301" sldId="2147483672"/>
              <pc:sldLayoutMk cId="2661775372" sldId="2147483673"/>
              <ac:spMk id="41" creationId="{AD0C8AC3-EC40-4CAE-BF74-A2FCF56F5688}"/>
            </ac:spMkLst>
          </pc:spChg>
          <pc:spChg chg="mod">
            <ac:chgData name="啟倫 洪" userId="be6c01fd6302bf9d" providerId="LiveId" clId="{22ED83D6-DA96-4BAF-82A5-3A61732D1BDF}" dt="2022-10-10T18:01:45.472" v="72"/>
            <ac:spMkLst>
              <pc:docMk/>
              <pc:sldMasterMk cId="3199958301" sldId="2147483672"/>
              <pc:sldLayoutMk cId="2661775372" sldId="2147483673"/>
              <ac:spMk id="42" creationId="{76B2A3B3-B858-4919-BA45-6E2A630C08E0}"/>
            </ac:spMkLst>
          </pc:spChg>
          <pc:grpChg chg="add del mod">
            <ac:chgData name="啟倫 洪" userId="be6c01fd6302bf9d" providerId="LiveId" clId="{22ED83D6-DA96-4BAF-82A5-3A61732D1BDF}" dt="2022-10-10T17:57:59.966" v="34"/>
            <ac:grpSpMkLst>
              <pc:docMk/>
              <pc:sldMasterMk cId="3199958301" sldId="2147483672"/>
              <pc:sldLayoutMk cId="2661775372" sldId="2147483673"/>
              <ac:grpSpMk id="10" creationId="{35C92B5F-E070-4C46-9E6A-A01F9B078254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14" creationId="{172AE62B-7B0D-4881-9747-BB1AD8918321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18" creationId="{16081F95-FC50-47B7-AAC3-C3017E60A85E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21" creationId="{7B3853B3-9A7F-418B-B378-F65FA0BA164D}"/>
            </ac:grpSpMkLst>
          </pc:grpChg>
          <pc:grpChg chg="add del mod">
            <ac:chgData name="啟倫 洪" userId="be6c01fd6302bf9d" providerId="LiveId" clId="{22ED83D6-DA96-4BAF-82A5-3A61732D1BDF}" dt="2022-10-10T18:01:12.960" v="67"/>
            <ac:grpSpMkLst>
              <pc:docMk/>
              <pc:sldMasterMk cId="3199958301" sldId="2147483672"/>
              <pc:sldLayoutMk cId="2661775372" sldId="2147483673"/>
              <ac:grpSpMk id="26" creationId="{27F1EE0B-0C33-4642-8042-9DED1DF99BC4}"/>
            </ac:grpSpMkLst>
          </pc:grpChg>
          <pc:grpChg chg="add mod">
            <ac:chgData name="啟倫 洪" userId="be6c01fd6302bf9d" providerId="LiveId" clId="{22ED83D6-DA96-4BAF-82A5-3A61732D1BDF}" dt="2022-10-10T18:01:17.320" v="68"/>
            <ac:grpSpMkLst>
              <pc:docMk/>
              <pc:sldMasterMk cId="3199958301" sldId="2147483672"/>
              <pc:sldLayoutMk cId="2661775372" sldId="2147483673"/>
              <ac:grpSpMk id="29" creationId="{D158E2D4-A310-4F76-8B15-C2717A2E914A}"/>
            </ac:grpSpMkLst>
          </pc:grpChg>
          <pc:grpChg chg="add mod">
            <ac:chgData name="啟倫 洪" userId="be6c01fd6302bf9d" providerId="LiveId" clId="{22ED83D6-DA96-4BAF-82A5-3A61732D1BDF}" dt="2022-10-10T18:01:24.865" v="69"/>
            <ac:grpSpMkLst>
              <pc:docMk/>
              <pc:sldMasterMk cId="3199958301" sldId="2147483672"/>
              <pc:sldLayoutMk cId="2661775372" sldId="2147483673"/>
              <ac:grpSpMk id="33" creationId="{82BE9A95-5DFF-4505-B211-88CDB1529D34}"/>
            </ac:grpSpMkLst>
          </pc:grpChg>
          <pc:grpChg chg="add del mod">
            <ac:chgData name="啟倫 洪" userId="be6c01fd6302bf9d" providerId="LiveId" clId="{22ED83D6-DA96-4BAF-82A5-3A61732D1BDF}" dt="2022-10-10T18:01:39.773" v="71"/>
            <ac:grpSpMkLst>
              <pc:docMk/>
              <pc:sldMasterMk cId="3199958301" sldId="2147483672"/>
              <pc:sldLayoutMk cId="2661775372" sldId="2147483673"/>
              <ac:grpSpMk id="36" creationId="{A4AA7A3D-265B-41AB-9688-9B7F1ABDFC14}"/>
            </ac:grpSpMkLst>
          </pc:grpChg>
          <pc:grpChg chg="add mod">
            <ac:chgData name="啟倫 洪" userId="be6c01fd6302bf9d" providerId="LiveId" clId="{22ED83D6-DA96-4BAF-82A5-3A61732D1BDF}" dt="2022-10-10T18:01:45.472" v="72"/>
            <ac:grpSpMkLst>
              <pc:docMk/>
              <pc:sldMasterMk cId="3199958301" sldId="2147483672"/>
              <pc:sldLayoutMk cId="2661775372" sldId="2147483673"/>
              <ac:grpSpMk id="40" creationId="{95F5E944-6793-4015-BC59-475DFBDCFBAE}"/>
            </ac:grpSpMkLst>
          </pc:grpChg>
          <pc:cxnChg chg="add del">
            <ac:chgData name="啟倫 洪" userId="be6c01fd6302bf9d" providerId="LiveId" clId="{22ED83D6-DA96-4BAF-82A5-3A61732D1BDF}" dt="2022-10-10T18:21:23.479" v="266" actId="478"/>
            <ac:cxnSpMkLst>
              <pc:docMk/>
              <pc:sldMasterMk cId="3199958301" sldId="2147483672"/>
              <pc:sldLayoutMk cId="2661775372" sldId="2147483673"/>
              <ac:cxnSpMk id="9" creationId="{00000000-0000-0000-0000-000000000000}"/>
            </ac:cxnSpMkLst>
          </pc:cxnChg>
          <pc:cxnChg chg="add del mod">
            <ac:chgData name="啟倫 洪" userId="be6c01fd6302bf9d" providerId="LiveId" clId="{22ED83D6-DA96-4BAF-82A5-3A61732D1BDF}" dt="2022-10-10T18:01:03.282" v="65"/>
            <ac:cxnSpMkLst>
              <pc:docMk/>
              <pc:sldMasterMk cId="3199958301" sldId="2147483672"/>
              <pc:sldLayoutMk cId="2661775372" sldId="2147483673"/>
              <ac:cxnSpMk id="24" creationId="{8681529C-0F95-45BC-8C10-605CE28F8917}"/>
            </ac:cxnSpMkLst>
          </pc:cxnChg>
          <pc:cxnChg chg="add del mod">
            <ac:chgData name="啟倫 洪" userId="be6c01fd6302bf9d" providerId="LiveId" clId="{22ED83D6-DA96-4BAF-82A5-3A61732D1BDF}" dt="2022-10-10T18:01:39.773" v="71"/>
            <ac:cxnSpMkLst>
              <pc:docMk/>
              <pc:sldMasterMk cId="3199958301" sldId="2147483672"/>
              <pc:sldLayoutMk cId="2661775372" sldId="2147483673"/>
              <ac:cxnSpMk id="39" creationId="{C57B7A85-E875-4C29-AE95-D4B316F47944}"/>
            </ac:cxnSpMkLst>
          </pc:cxnChg>
        </pc:sldLayoutChg>
        <pc:sldLayoutChg chg="delSp add mod modTransition">
          <pc:chgData name="啟倫 洪" userId="be6c01fd6302bf9d" providerId="LiveId" clId="{22ED83D6-DA96-4BAF-82A5-3A61732D1BDF}" dt="2022-10-10T18:21:29.587" v="268" actId="478"/>
          <pc:sldLayoutMkLst>
            <pc:docMk/>
            <pc:sldMasterMk cId="3199958301" sldId="2147483672"/>
            <pc:sldLayoutMk cId="2192836201" sldId="2147483674"/>
          </pc:sldLayoutMkLst>
          <pc:cxnChg chg="del">
            <ac:chgData name="啟倫 洪" userId="be6c01fd6302bf9d" providerId="LiveId" clId="{22ED83D6-DA96-4BAF-82A5-3A61732D1BDF}" dt="2022-10-10T18:21:29.587" v="268" actId="478"/>
            <ac:cxnSpMkLst>
              <pc:docMk/>
              <pc:sldMasterMk cId="3199958301" sldId="2147483672"/>
              <pc:sldLayoutMk cId="2192836201" sldId="2147483674"/>
              <ac:cxnSpMk id="9" creationId="{00000000-0000-0000-0000-000000000000}"/>
            </ac:cxnSpMkLst>
          </pc:cxnChg>
        </pc:sldLayoutChg>
        <pc:sldLayoutChg chg="add del mod replId">
          <pc:chgData name="啟倫 洪" userId="be6c01fd6302bf9d" providerId="LiveId" clId="{22ED83D6-DA96-4BAF-82A5-3A61732D1BDF}" dt="2022-10-10T17:57:53.116" v="23" actId="2696"/>
          <pc:sldLayoutMkLst>
            <pc:docMk/>
            <pc:sldMasterMk cId="3199958301" sldId="2147483672"/>
            <pc:sldLayoutMk cId="2556165160" sldId="2147483674"/>
          </pc:sldLayoutMkLst>
        </pc:sldLayoutChg>
        <pc:sldLayoutChg chg="add del mod replId">
          <pc:chgData name="啟倫 洪" userId="be6c01fd6302bf9d" providerId="LiveId" clId="{22ED83D6-DA96-4BAF-82A5-3A61732D1BDF}" dt="2022-10-10T17:57:53.122" v="24" actId="2696"/>
          <pc:sldLayoutMkLst>
            <pc:docMk/>
            <pc:sldMasterMk cId="3199958301" sldId="2147483672"/>
            <pc:sldLayoutMk cId="1291780472" sldId="2147483675"/>
          </pc:sldLayoutMkLst>
        </pc:sldLayoutChg>
        <pc:sldLayoutChg chg="add del mod replId">
          <pc:chgData name="啟倫 洪" userId="be6c01fd6302bf9d" providerId="LiveId" clId="{22ED83D6-DA96-4BAF-82A5-3A61732D1BDF}" dt="2022-10-10T17:57:53.132" v="25" actId="2696"/>
          <pc:sldLayoutMkLst>
            <pc:docMk/>
            <pc:sldMasterMk cId="3199958301" sldId="2147483672"/>
            <pc:sldLayoutMk cId="2617675117" sldId="2147483676"/>
          </pc:sldLayoutMkLst>
        </pc:sldLayoutChg>
        <pc:sldLayoutChg chg="add del mod replId">
          <pc:chgData name="啟倫 洪" userId="be6c01fd6302bf9d" providerId="LiveId" clId="{22ED83D6-DA96-4BAF-82A5-3A61732D1BDF}" dt="2022-10-10T17:57:53.143" v="26" actId="2696"/>
          <pc:sldLayoutMkLst>
            <pc:docMk/>
            <pc:sldMasterMk cId="3199958301" sldId="2147483672"/>
            <pc:sldLayoutMk cId="1544364455" sldId="2147483677"/>
          </pc:sldLayoutMkLst>
        </pc:sldLayoutChg>
        <pc:sldLayoutChg chg="add del mod replId">
          <pc:chgData name="啟倫 洪" userId="be6c01fd6302bf9d" providerId="LiveId" clId="{22ED83D6-DA96-4BAF-82A5-3A61732D1BDF}" dt="2022-10-10T17:57:53.148" v="27" actId="2696"/>
          <pc:sldLayoutMkLst>
            <pc:docMk/>
            <pc:sldMasterMk cId="3199958301" sldId="2147483672"/>
            <pc:sldLayoutMk cId="1708087486" sldId="2147483678"/>
          </pc:sldLayoutMkLst>
        </pc:sldLayoutChg>
        <pc:sldLayoutChg chg="add del mod replId">
          <pc:chgData name="啟倫 洪" userId="be6c01fd6302bf9d" providerId="LiveId" clId="{22ED83D6-DA96-4BAF-82A5-3A61732D1BDF}" dt="2022-10-10T17:57:53.153" v="28" actId="2696"/>
          <pc:sldLayoutMkLst>
            <pc:docMk/>
            <pc:sldMasterMk cId="3199958301" sldId="2147483672"/>
            <pc:sldLayoutMk cId="358904473" sldId="2147483679"/>
          </pc:sldLayoutMkLst>
        </pc:sldLayoutChg>
        <pc:sldLayoutChg chg="add del mod replId">
          <pc:chgData name="啟倫 洪" userId="be6c01fd6302bf9d" providerId="LiveId" clId="{22ED83D6-DA96-4BAF-82A5-3A61732D1BDF}" dt="2022-10-10T17:57:53.162" v="29" actId="2696"/>
          <pc:sldLayoutMkLst>
            <pc:docMk/>
            <pc:sldMasterMk cId="3199958301" sldId="2147483672"/>
            <pc:sldLayoutMk cId="1917636988" sldId="2147483680"/>
          </pc:sldLayoutMkLst>
        </pc:sldLayoutChg>
        <pc:sldLayoutChg chg="add del mod replId">
          <pc:chgData name="啟倫 洪" userId="be6c01fd6302bf9d" providerId="LiveId" clId="{22ED83D6-DA96-4BAF-82A5-3A61732D1BDF}" dt="2022-10-10T17:57:53.168" v="30" actId="2696"/>
          <pc:sldLayoutMkLst>
            <pc:docMk/>
            <pc:sldMasterMk cId="3199958301" sldId="2147483672"/>
            <pc:sldLayoutMk cId="1299156658" sldId="2147483681"/>
          </pc:sldLayoutMkLst>
        </pc:sldLayoutChg>
        <pc:sldLayoutChg chg="add del mod replId">
          <pc:chgData name="啟倫 洪" userId="be6c01fd6302bf9d" providerId="LiveId" clId="{22ED83D6-DA96-4BAF-82A5-3A61732D1BDF}" dt="2022-10-10T17:57:53.175" v="31" actId="2696"/>
          <pc:sldLayoutMkLst>
            <pc:docMk/>
            <pc:sldMasterMk cId="3199958301" sldId="2147483672"/>
            <pc:sldLayoutMk cId="836832060" sldId="2147483682"/>
          </pc:sldLayoutMkLst>
        </pc:sldLayoutChg>
        <pc:sldLayoutChg chg="add del mod replId">
          <pc:chgData name="啟倫 洪" userId="be6c01fd6302bf9d" providerId="LiveId" clId="{22ED83D6-DA96-4BAF-82A5-3A61732D1BDF}" dt="2022-10-10T17:57:53.182" v="32" actId="2696"/>
          <pc:sldLayoutMkLst>
            <pc:docMk/>
            <pc:sldMasterMk cId="3199958301" sldId="2147483672"/>
            <pc:sldLayoutMk cId="1065150900" sldId="2147483683"/>
          </pc:sldLayoutMkLst>
        </pc:sldLayoutChg>
      </pc:sldMasterChg>
    </pc:docChg>
  </pc:docChgLst>
  <pc:docChgLst>
    <pc:chgData userId="be6c01fd6302bf9d" providerId="LiveId" clId="{21E7C8C3-2945-44C5-9DAA-38B4B95CC64C}"/>
    <pc:docChg chg="undo custSel modSld">
      <pc:chgData name="" userId="be6c01fd6302bf9d" providerId="LiveId" clId="{21E7C8C3-2945-44C5-9DAA-38B4B95CC64C}" dt="2022-10-11T10:16:56.178" v="149" actId="20577"/>
      <pc:docMkLst>
        <pc:docMk/>
      </pc:docMkLst>
      <pc:sldChg chg="modSp">
        <pc:chgData name="" userId="be6c01fd6302bf9d" providerId="LiveId" clId="{21E7C8C3-2945-44C5-9DAA-38B4B95CC64C}" dt="2022-10-11T09:58:48.707" v="6" actId="20577"/>
        <pc:sldMkLst>
          <pc:docMk/>
          <pc:sldMk cId="3664696408" sldId="323"/>
        </pc:sldMkLst>
        <pc:spChg chg="mod">
          <ac:chgData name="" userId="be6c01fd6302bf9d" providerId="LiveId" clId="{21E7C8C3-2945-44C5-9DAA-38B4B95CC64C}" dt="2022-10-11T09:58:48.707" v="6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addSp delSp modSp">
        <pc:chgData name="" userId="be6c01fd6302bf9d" providerId="LiveId" clId="{21E7C8C3-2945-44C5-9DAA-38B4B95CC64C}" dt="2022-10-11T10:16:56.178" v="149" actId="20577"/>
        <pc:sldMkLst>
          <pc:docMk/>
          <pc:sldMk cId="3058252352" sldId="336"/>
        </pc:sldMkLst>
        <pc:spChg chg="add mod">
          <ac:chgData name="" userId="be6c01fd6302bf9d" providerId="LiveId" clId="{21E7C8C3-2945-44C5-9DAA-38B4B95CC64C}" dt="2022-10-11T10:15:43.691" v="89" actId="20577"/>
          <ac:spMkLst>
            <pc:docMk/>
            <pc:sldMk cId="3058252352" sldId="336"/>
            <ac:spMk id="24" creationId="{31A9CAAD-C473-4357-9F89-DC0303A6D441}"/>
          </ac:spMkLst>
        </pc:spChg>
        <pc:spChg chg="add mod">
          <ac:chgData name="" userId="be6c01fd6302bf9d" providerId="LiveId" clId="{21E7C8C3-2945-44C5-9DAA-38B4B95CC64C}" dt="2022-10-11T10:16:17.160" v="114" actId="14100"/>
          <ac:spMkLst>
            <pc:docMk/>
            <pc:sldMk cId="3058252352" sldId="336"/>
            <ac:spMk id="25" creationId="{A061C345-7197-4D99-831E-720241FDC81B}"/>
          </ac:spMkLst>
        </pc:spChg>
        <pc:spChg chg="add mod">
          <ac:chgData name="" userId="be6c01fd6302bf9d" providerId="LiveId" clId="{21E7C8C3-2945-44C5-9DAA-38B4B95CC64C}" dt="2022-10-11T10:16:35.989" v="131" actId="14100"/>
          <ac:spMkLst>
            <pc:docMk/>
            <pc:sldMk cId="3058252352" sldId="336"/>
            <ac:spMk id="26" creationId="{76325AC7-794B-4439-9F6F-70634454657B}"/>
          </ac:spMkLst>
        </pc:spChg>
        <pc:spChg chg="add mod">
          <ac:chgData name="" userId="be6c01fd6302bf9d" providerId="LiveId" clId="{21E7C8C3-2945-44C5-9DAA-38B4B95CC64C}" dt="2022-10-11T10:16:47.719" v="142" actId="20577"/>
          <ac:spMkLst>
            <pc:docMk/>
            <pc:sldMk cId="3058252352" sldId="336"/>
            <ac:spMk id="27" creationId="{D3281B66-F2AC-4C87-AFA2-0CA0315DF690}"/>
          </ac:spMkLst>
        </pc:spChg>
        <pc:spChg chg="add mod">
          <ac:chgData name="" userId="be6c01fd6302bf9d" providerId="LiveId" clId="{21E7C8C3-2945-44C5-9DAA-38B4B95CC64C}" dt="2022-10-11T10:16:56.178" v="149" actId="20577"/>
          <ac:spMkLst>
            <pc:docMk/>
            <pc:sldMk cId="3058252352" sldId="336"/>
            <ac:spMk id="28" creationId="{BC7BC1E9-945F-4A5B-BE03-E9F4ADBD437C}"/>
          </ac:spMkLst>
        </pc:spChg>
        <pc:spChg chg="mod">
          <ac:chgData name="" userId="be6c01fd6302bf9d" providerId="LiveId" clId="{21E7C8C3-2945-44C5-9DAA-38B4B95CC64C}" dt="2022-10-11T10:11:31.721" v="61" actId="1076"/>
          <ac:spMkLst>
            <pc:docMk/>
            <pc:sldMk cId="3058252352" sldId="336"/>
            <ac:spMk id="39" creationId="{D90ADDF3-7B7C-4C7E-84A9-0646F14D2187}"/>
          </ac:spMkLst>
        </pc:spChg>
        <pc:spChg chg="mod">
          <ac:chgData name="" userId="be6c01fd6302bf9d" providerId="LiveId" clId="{21E7C8C3-2945-44C5-9DAA-38B4B95CC64C}" dt="2022-10-11T10:11:31.721" v="61" actId="1076"/>
          <ac:spMkLst>
            <pc:docMk/>
            <pc:sldMk cId="3058252352" sldId="336"/>
            <ac:spMk id="40" creationId="{86918038-2C27-4ABB-BC64-4474E7F90BAD}"/>
          </ac:spMkLst>
        </pc:spChg>
        <pc:grpChg chg="mod">
          <ac:chgData name="" userId="be6c01fd6302bf9d" providerId="LiveId" clId="{21E7C8C3-2945-44C5-9DAA-38B4B95CC64C}" dt="2022-10-11T10:11:34.109" v="62" actId="1076"/>
          <ac:grpSpMkLst>
            <pc:docMk/>
            <pc:sldMk cId="3058252352" sldId="336"/>
            <ac:grpSpMk id="13" creationId="{F804AFD1-C300-427D-84F4-BDA9525DCF2A}"/>
          </ac:grpSpMkLst>
        </pc:grpChg>
        <pc:grpChg chg="del mod">
          <ac:chgData name="" userId="be6c01fd6302bf9d" providerId="LiveId" clId="{21E7C8C3-2945-44C5-9DAA-38B4B95CC64C}" dt="2022-10-11T10:15:09.071" v="64" actId="478"/>
          <ac:grpSpMkLst>
            <pc:docMk/>
            <pc:sldMk cId="3058252352" sldId="336"/>
            <ac:grpSpMk id="35" creationId="{11BC959B-AC7C-4057-988A-DE515C81A690}"/>
          </ac:grpSpMkLst>
        </pc:grpChg>
      </pc:sldChg>
      <pc:sldChg chg="addSp modSp modAnim">
        <pc:chgData name="" userId="be6c01fd6302bf9d" providerId="LiveId" clId="{21E7C8C3-2945-44C5-9DAA-38B4B95CC64C}" dt="2022-10-11T10:01:05.891" v="60" actId="113"/>
        <pc:sldMkLst>
          <pc:docMk/>
          <pc:sldMk cId="4129665303" sldId="342"/>
        </pc:sldMkLst>
        <pc:spChg chg="add mod">
          <ac:chgData name="" userId="be6c01fd6302bf9d" providerId="LiveId" clId="{21E7C8C3-2945-44C5-9DAA-38B4B95CC64C}" dt="2022-10-11T10:00:30.247" v="8" actId="571"/>
          <ac:spMkLst>
            <pc:docMk/>
            <pc:sldMk cId="4129665303" sldId="342"/>
            <ac:spMk id="29" creationId="{65B4F79D-9BF1-49A1-B8F3-996A001F8717}"/>
          </ac:spMkLst>
        </pc:spChg>
        <pc:spChg chg="mod">
          <ac:chgData name="" userId="be6c01fd6302bf9d" providerId="LiveId" clId="{21E7C8C3-2945-44C5-9DAA-38B4B95CC64C}" dt="2022-10-11T10:01:05.891" v="60" actId="113"/>
          <ac:spMkLst>
            <pc:docMk/>
            <pc:sldMk cId="4129665303" sldId="342"/>
            <ac:spMk id="55" creationId="{D45155AF-8735-4A1C-898A-14811C51BBB2}"/>
          </ac:spMkLst>
        </pc:spChg>
        <pc:spChg chg="mod">
          <ac:chgData name="" userId="be6c01fd6302bf9d" providerId="LiveId" clId="{21E7C8C3-2945-44C5-9DAA-38B4B95CC64C}" dt="2022-10-11T10:00:39.667" v="12" actId="14100"/>
          <ac:spMkLst>
            <pc:docMk/>
            <pc:sldMk cId="4129665303" sldId="342"/>
            <ac:spMk id="56" creationId="{3C897010-494A-485D-96A7-28A237DA98BE}"/>
          </ac:spMkLst>
        </pc:spChg>
        <pc:spChg chg="mod">
          <ac:chgData name="" userId="be6c01fd6302bf9d" providerId="LiveId" clId="{21E7C8C3-2945-44C5-9DAA-38B4B95CC64C}" dt="2022-10-11T10:00:31.988" v="10" actId="1076"/>
          <ac:spMkLst>
            <pc:docMk/>
            <pc:sldMk cId="4129665303" sldId="342"/>
            <ac:spMk id="57" creationId="{6D1EC91E-76DE-4146-B765-54455B8432C2}"/>
          </ac:spMkLst>
        </pc:spChg>
        <pc:picChg chg="add mod">
          <ac:chgData name="" userId="be6c01fd6302bf9d" providerId="LiveId" clId="{21E7C8C3-2945-44C5-9DAA-38B4B95CC64C}" dt="2022-10-11T10:00:30.247" v="8" actId="571"/>
          <ac:picMkLst>
            <pc:docMk/>
            <pc:sldMk cId="4129665303" sldId="342"/>
            <ac:picMk id="28" creationId="{216E5071-4883-4C69-848D-345063AEF63A}"/>
          </ac:picMkLst>
        </pc:picChg>
        <pc:picChg chg="mod">
          <ac:chgData name="" userId="be6c01fd6302bf9d" providerId="LiveId" clId="{21E7C8C3-2945-44C5-9DAA-38B4B95CC64C}" dt="2022-10-11T10:00:31.988" v="10" actId="1076"/>
          <ac:picMkLst>
            <pc:docMk/>
            <pc:sldMk cId="4129665303" sldId="342"/>
            <ac:picMk id="65" creationId="{9F26318B-8E55-40D0-8F54-CFF745C61F39}"/>
          </ac:picMkLst>
        </pc:picChg>
      </pc:sldChg>
    </pc:docChg>
  </pc:docChgLst>
  <pc:docChgLst>
    <pc:chgData name="啟倫 洪" userId="be6c01fd6302bf9d" providerId="LiveId" clId="{4C035C84-8F9B-406B-A8D2-71D40FA9511E}"/>
    <pc:docChg chg="addSld delSld modSld">
      <pc:chgData name="啟倫 洪" userId="be6c01fd6302bf9d" providerId="LiveId" clId="{4C035C84-8F9B-406B-A8D2-71D40FA9511E}" dt="2023-03-17T08:19:14.706" v="13" actId="47"/>
      <pc:docMkLst>
        <pc:docMk/>
      </pc:docMkLst>
      <pc:sldChg chg="modSp mod">
        <pc:chgData name="啟倫 洪" userId="be6c01fd6302bf9d" providerId="LiveId" clId="{4C035C84-8F9B-406B-A8D2-71D40FA9511E}" dt="2023-03-17T08:18:32.022" v="7" actId="20577"/>
        <pc:sldMkLst>
          <pc:docMk/>
          <pc:sldMk cId="3664696408" sldId="323"/>
        </pc:sldMkLst>
        <pc:spChg chg="mod">
          <ac:chgData name="啟倫 洪" userId="be6c01fd6302bf9d" providerId="LiveId" clId="{4C035C84-8F9B-406B-A8D2-71D40FA9511E}" dt="2023-03-17T08:18:32.022" v="7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del">
        <pc:chgData name="啟倫 洪" userId="be6c01fd6302bf9d" providerId="LiveId" clId="{4C035C84-8F9B-406B-A8D2-71D40FA9511E}" dt="2023-03-17T08:18:58.253" v="9" actId="47"/>
        <pc:sldMkLst>
          <pc:docMk/>
          <pc:sldMk cId="1674973443" sldId="328"/>
        </pc:sldMkLst>
      </pc:sldChg>
      <pc:sldChg chg="del">
        <pc:chgData name="啟倫 洪" userId="be6c01fd6302bf9d" providerId="LiveId" clId="{4C035C84-8F9B-406B-A8D2-71D40FA9511E}" dt="2023-03-17T08:19:14.706" v="13" actId="47"/>
        <pc:sldMkLst>
          <pc:docMk/>
          <pc:sldMk cId="1465436652" sldId="339"/>
        </pc:sldMkLst>
      </pc:sldChg>
      <pc:sldChg chg="del">
        <pc:chgData name="啟倫 洪" userId="be6c01fd6302bf9d" providerId="LiveId" clId="{4C035C84-8F9B-406B-A8D2-71D40FA9511E}" dt="2023-03-17T08:19:13.811" v="12" actId="47"/>
        <pc:sldMkLst>
          <pc:docMk/>
          <pc:sldMk cId="3257244707" sldId="341"/>
        </pc:sldMkLst>
      </pc:sldChg>
      <pc:sldChg chg="del">
        <pc:chgData name="啟倫 洪" userId="be6c01fd6302bf9d" providerId="LiveId" clId="{4C035C84-8F9B-406B-A8D2-71D40FA9511E}" dt="2023-03-17T08:19:12.300" v="11" actId="47"/>
        <pc:sldMkLst>
          <pc:docMk/>
          <pc:sldMk cId="4129665303" sldId="342"/>
        </pc:sldMkLst>
      </pc:sldChg>
      <pc:sldChg chg="del">
        <pc:chgData name="啟倫 洪" userId="be6c01fd6302bf9d" providerId="LiveId" clId="{4C035C84-8F9B-406B-A8D2-71D40FA9511E}" dt="2023-03-17T08:19:11.232" v="10" actId="47"/>
        <pc:sldMkLst>
          <pc:docMk/>
          <pc:sldMk cId="4289514047" sldId="343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194659747" sldId="344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525818867" sldId="345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179864162" sldId="346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286614427" sldId="347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079277583" sldId="348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432283460" sldId="349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814267656" sldId="350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212173935" sldId="351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430413222" sldId="352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848635484" sldId="353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647083131" sldId="354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817739096" sldId="355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053620628" sldId="356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905447521" sldId="357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221399758" sldId="358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948718498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F7C5A-913B-45ED-96A3-1654CB12BFA0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8CF0-8C58-428A-A6E3-92B3E64BAF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06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17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8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65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4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92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19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97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1049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967A74BB-6E0A-40CD-88EF-BF2DAA53490F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3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组合 26">
            <a:extLst>
              <a:ext uri="{FF2B5EF4-FFF2-40B4-BE49-F238E27FC236}">
                <a16:creationId xmlns:a16="http://schemas.microsoft.com/office/drawing/2014/main" id="{6D792812-649C-4C2B-AA07-A4453CBF3869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11" name="任意多边形: 形状 27">
              <a:extLst>
                <a:ext uri="{FF2B5EF4-FFF2-40B4-BE49-F238E27FC236}">
                  <a16:creationId xmlns:a16="http://schemas.microsoft.com/office/drawing/2014/main" id="{E20E0B71-4E7E-427A-A723-6E5E2169056A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29">
              <a:extLst>
                <a:ext uri="{FF2B5EF4-FFF2-40B4-BE49-F238E27FC236}">
                  <a16:creationId xmlns:a16="http://schemas.microsoft.com/office/drawing/2014/main" id="{E62984B9-1DAD-4954-B9EA-C83E416E32F3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E09DA79-47AD-4EA3-A7D3-EF1C41A57FFD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30">
            <a:extLst>
              <a:ext uri="{FF2B5EF4-FFF2-40B4-BE49-F238E27FC236}">
                <a16:creationId xmlns:a16="http://schemas.microsoft.com/office/drawing/2014/main" id="{A9C62B6E-9953-4FE7-BF73-3B4780185695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18" name="任意多边形: 形状 31">
              <a:extLst>
                <a:ext uri="{FF2B5EF4-FFF2-40B4-BE49-F238E27FC236}">
                  <a16:creationId xmlns:a16="http://schemas.microsoft.com/office/drawing/2014/main" id="{5E01271B-EFF7-4EBA-B71A-8F9938EF2481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32">
              <a:extLst>
                <a:ext uri="{FF2B5EF4-FFF2-40B4-BE49-F238E27FC236}">
                  <a16:creationId xmlns:a16="http://schemas.microsoft.com/office/drawing/2014/main" id="{39D8A3BC-3311-473B-B7BE-271B2F607E43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47">
            <a:extLst>
              <a:ext uri="{FF2B5EF4-FFF2-40B4-BE49-F238E27FC236}">
                <a16:creationId xmlns:a16="http://schemas.microsoft.com/office/drawing/2014/main" id="{C5930114-9121-41FD-84F0-00952FD60655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9D84889C-5607-4041-91C3-AAEC4CAB5859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46">
              <a:extLst>
                <a:ext uri="{FF2B5EF4-FFF2-40B4-BE49-F238E27FC236}">
                  <a16:creationId xmlns:a16="http://schemas.microsoft.com/office/drawing/2014/main" id="{80C040EF-AB5F-49F6-A486-F85C5BAAB342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441ADECC-FD45-4954-94AD-72515FBF6AE4}"/>
              </a:ext>
            </a:extLst>
          </p:cNvPr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191BD2B-4F32-42DA-A105-880D99E56FFE}"/>
              </a:ext>
            </a:extLst>
          </p:cNvPr>
          <p:cNvSpPr txBox="1">
            <a:spLocks/>
          </p:cNvSpPr>
          <p:nvPr userDrawn="1"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5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reurl.cc/ZbpZZ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9474D717-E94E-46F0-A8BF-E798127F3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595" y="4486354"/>
            <a:ext cx="9851027" cy="1655762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講師：洪啟倫</a:t>
            </a:r>
            <a:endParaRPr lang="en-US" altLang="zh-TW" b="1" dirty="0">
              <a:latin typeface="+mj-ea"/>
              <a:ea typeface="+mj-ea"/>
            </a:endParaRPr>
          </a:p>
          <a:p>
            <a:pPr algn="l"/>
            <a:r>
              <a:rPr lang="zh-TW" altLang="en-US" b="1" dirty="0">
                <a:latin typeface="+mj-ea"/>
                <a:ea typeface="+mj-ea"/>
              </a:rPr>
              <a:t>授課時間：</a:t>
            </a:r>
            <a:r>
              <a:rPr lang="en-US" altLang="zh-TW" b="1">
                <a:latin typeface="+mj-ea"/>
                <a:ea typeface="+mj-ea"/>
              </a:rPr>
              <a:t>2024/03/04</a:t>
            </a:r>
            <a:endParaRPr lang="en-US" altLang="zh-TW" b="1" dirty="0">
              <a:latin typeface="+mj-ea"/>
              <a:ea typeface="+mj-ea"/>
            </a:endParaRPr>
          </a:p>
          <a:p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DE76AE5-E5FD-4CBC-8CA9-C267A6F409EF}"/>
              </a:ext>
            </a:extLst>
          </p:cNvPr>
          <p:cNvSpPr txBox="1"/>
          <p:nvPr/>
        </p:nvSpPr>
        <p:spPr>
          <a:xfrm>
            <a:off x="2043546" y="2319410"/>
            <a:ext cx="810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6000" b="1" dirty="0"/>
          </a:p>
          <a:p>
            <a:pPr algn="ctr"/>
            <a:r>
              <a:rPr lang="zh-TW" altLang="en-US" sz="6000" b="1" dirty="0"/>
              <a:t>基 本 介 紹</a:t>
            </a:r>
          </a:p>
        </p:txBody>
      </p:sp>
      <p:pic>
        <p:nvPicPr>
          <p:cNvPr id="8" name="Picture 2" descr="Power BI Logo, symbol, meaning, history, PNG">
            <a:extLst>
              <a:ext uri="{FF2B5EF4-FFF2-40B4-BE49-F238E27FC236}">
                <a16:creationId xmlns:a16="http://schemas.microsoft.com/office/drawing/2014/main" id="{F46B952E-2D9E-4778-B8A5-EB9E4A21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5713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4A5256-B197-4CF0-9EB4-B5BB78E4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66" y="85166"/>
            <a:ext cx="924069" cy="9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設計步驟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用在設計報表和儀表板的整個作業流程，從連接資料、清洗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轉換資料、建立關聯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分析、設計視覺化報表、以及發佈儀表板共享，一直到行動化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Mobile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的檢視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查詢報表，在這整個資料分析的流程之中，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都有相對應的功能模組提供好用方便的功能模組，讓使用者可以方便快速的設計開發，而且這個資料分析、資料挖掘的儀表板設計流程為持續性的長期工作。</a:t>
            </a:r>
            <a:endParaRPr lang="zh-TW" altLang="en-US" dirty="0">
              <a:latin typeface="+mn-ea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04AFD1-C300-427D-84F4-BDA9525DCF2A}"/>
              </a:ext>
            </a:extLst>
          </p:cNvPr>
          <p:cNvGrpSpPr/>
          <p:nvPr/>
        </p:nvGrpSpPr>
        <p:grpSpPr>
          <a:xfrm>
            <a:off x="1792897" y="3840119"/>
            <a:ext cx="8606207" cy="1599877"/>
            <a:chOff x="1661745" y="3200557"/>
            <a:chExt cx="8606207" cy="159987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7DFE86D-8789-4F76-B531-3D93703908BE}"/>
                </a:ext>
              </a:extLst>
            </p:cNvPr>
            <p:cNvGrpSpPr/>
            <p:nvPr/>
          </p:nvGrpSpPr>
          <p:grpSpPr>
            <a:xfrm>
              <a:off x="1661745" y="3200557"/>
              <a:ext cx="8606207" cy="1599877"/>
              <a:chOff x="1523633" y="3200557"/>
              <a:chExt cx="8606207" cy="1599877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3CF3824D-6821-4C4D-AEAD-076822CE8154}"/>
                  </a:ext>
                </a:extLst>
              </p:cNvPr>
              <p:cNvGrpSpPr/>
              <p:nvPr/>
            </p:nvGrpSpPr>
            <p:grpSpPr>
              <a:xfrm>
                <a:off x="1523633" y="3543296"/>
                <a:ext cx="1781542" cy="914402"/>
                <a:chOff x="1857008" y="3200396"/>
                <a:chExt cx="1781542" cy="914402"/>
              </a:xfrm>
            </p:grpSpPr>
            <p:sp>
              <p:nvSpPr>
                <p:cNvPr id="3" name="流程圖: 延遲 2">
                  <a:extLst>
                    <a:ext uri="{FF2B5EF4-FFF2-40B4-BE49-F238E27FC236}">
                      <a16:creationId xmlns:a16="http://schemas.microsoft.com/office/drawing/2014/main" id="{3E08FBFB-91B1-4851-BF0E-AD984E7BDF8A}"/>
                    </a:ext>
                  </a:extLst>
                </p:cNvPr>
                <p:cNvSpPr/>
                <p:nvPr/>
              </p:nvSpPr>
              <p:spPr>
                <a:xfrm rot="10800000">
                  <a:off x="1857008" y="3200396"/>
                  <a:ext cx="1143000" cy="914401"/>
                </a:xfrm>
                <a:prstGeom prst="flowChartDelay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B9C3ACC-3470-4997-9318-4FF501D85B22}"/>
                    </a:ext>
                  </a:extLst>
                </p:cNvPr>
                <p:cNvSpPr/>
                <p:nvPr/>
              </p:nvSpPr>
              <p:spPr>
                <a:xfrm>
                  <a:off x="2886075" y="3200398"/>
                  <a:ext cx="752475" cy="914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5B595A-46F1-492C-8174-C401C8290FFC}"/>
                  </a:ext>
                </a:extLst>
              </p:cNvPr>
              <p:cNvSpPr/>
              <p:nvPr/>
            </p:nvSpPr>
            <p:spPr>
              <a:xfrm>
                <a:off x="3305176" y="3543296"/>
                <a:ext cx="1533525" cy="914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9B8AAC-D5DB-41FB-B641-A154CDD18D8E}"/>
                  </a:ext>
                </a:extLst>
              </p:cNvPr>
              <p:cNvSpPr/>
              <p:nvPr/>
            </p:nvSpPr>
            <p:spPr>
              <a:xfrm>
                <a:off x="4838701" y="3543296"/>
                <a:ext cx="1533525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</a:rPr>
                  <a:t>關聯</a:t>
                </a:r>
                <a:r>
                  <a:rPr lang="en-US" altLang="zh-TW" b="1" dirty="0">
                    <a:solidFill>
                      <a:schemeClr val="bg1"/>
                    </a:solidFill>
                  </a:rPr>
                  <a:t>/</a:t>
                </a:r>
                <a:r>
                  <a:rPr lang="zh-TW" altLang="en-US" b="1" dirty="0">
                    <a:solidFill>
                      <a:schemeClr val="bg1"/>
                    </a:solidFill>
                  </a:rPr>
                  <a:t>分析</a:t>
                </a:r>
                <a:endParaRPr lang="en-US" altLang="zh-TW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Relation &amp;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Analysis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7EE4048-2995-4664-880A-849EF067E72A}"/>
                  </a:ext>
                </a:extLst>
              </p:cNvPr>
              <p:cNvSpPr/>
              <p:nvPr/>
            </p:nvSpPr>
            <p:spPr>
              <a:xfrm>
                <a:off x="6372226" y="3543296"/>
                <a:ext cx="1533525" cy="914400"/>
              </a:xfrm>
              <a:prstGeom prst="rect">
                <a:avLst/>
              </a:prstGeom>
              <a:solidFill>
                <a:srgbClr val="FFDE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</a:rPr>
                  <a:t>視覺化報表</a:t>
                </a:r>
                <a:endParaRPr lang="en-US" altLang="zh-TW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Visualization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Report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F884E8E-5898-4009-B320-50BCDF0FEE5E}"/>
                  </a:ext>
                </a:extLst>
              </p:cNvPr>
              <p:cNvSpPr/>
              <p:nvPr/>
            </p:nvSpPr>
            <p:spPr>
              <a:xfrm>
                <a:off x="7905751" y="3200557"/>
                <a:ext cx="2224089" cy="1599877"/>
              </a:xfrm>
              <a:prstGeom prst="rightArrow">
                <a:avLst>
                  <a:gd name="adj1" fmla="val 57144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E80C398-FECD-4192-82AA-CBEB1C0E1521}"/>
                </a:ext>
              </a:extLst>
            </p:cNvPr>
            <p:cNvSpPr txBox="1"/>
            <p:nvPr/>
          </p:nvSpPr>
          <p:spPr>
            <a:xfrm>
              <a:off x="8043864" y="3569608"/>
              <a:ext cx="14573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儀表板分析</a:t>
              </a:r>
              <a:endParaRPr lang="en-US" altLang="zh-TW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Dashboard &amp;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Share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4BC105E-05B0-4574-B01A-4C63E790888F}"/>
                </a:ext>
              </a:extLst>
            </p:cNvPr>
            <p:cNvSpPr txBox="1"/>
            <p:nvPr/>
          </p:nvSpPr>
          <p:spPr>
            <a:xfrm>
              <a:off x="3376245" y="3569608"/>
              <a:ext cx="16676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資料清洗</a:t>
              </a:r>
              <a:r>
                <a:rPr lang="en-US" altLang="zh-TW" b="1" dirty="0">
                  <a:solidFill>
                    <a:schemeClr val="bg1"/>
                  </a:solidFill>
                </a:rPr>
                <a:t>/</a:t>
              </a:r>
              <a:r>
                <a:rPr lang="zh-TW" altLang="en-US" b="1" dirty="0">
                  <a:solidFill>
                    <a:schemeClr val="bg1"/>
                  </a:solidFill>
                </a:rPr>
                <a:t>轉換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Clean &amp;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Transform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8360F35-0559-424A-8E5D-57D359501164}"/>
                </a:ext>
              </a:extLst>
            </p:cNvPr>
            <p:cNvSpPr txBox="1"/>
            <p:nvPr/>
          </p:nvSpPr>
          <p:spPr>
            <a:xfrm>
              <a:off x="1962150" y="3569608"/>
              <a:ext cx="14573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連接資料</a:t>
              </a:r>
              <a:endParaRPr lang="en-US" altLang="zh-TW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Connect to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Data source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箭號: 彎曲 36">
            <a:extLst>
              <a:ext uri="{FF2B5EF4-FFF2-40B4-BE49-F238E27FC236}">
                <a16:creationId xmlns:a16="http://schemas.microsoft.com/office/drawing/2014/main" id="{603A8669-73CD-4534-8769-71C1FBE54DB9}"/>
              </a:ext>
            </a:extLst>
          </p:cNvPr>
          <p:cNvSpPr/>
          <p:nvPr/>
        </p:nvSpPr>
        <p:spPr>
          <a:xfrm flipH="1">
            <a:off x="9292109" y="3184851"/>
            <a:ext cx="1795170" cy="113200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彎曲 38">
            <a:extLst>
              <a:ext uri="{FF2B5EF4-FFF2-40B4-BE49-F238E27FC236}">
                <a16:creationId xmlns:a16="http://schemas.microsoft.com/office/drawing/2014/main" id="{D90ADDF3-7B7C-4C7E-84A9-0646F14D2187}"/>
              </a:ext>
            </a:extLst>
          </p:cNvPr>
          <p:cNvSpPr/>
          <p:nvPr/>
        </p:nvSpPr>
        <p:spPr>
          <a:xfrm rot="16200000" flipV="1">
            <a:off x="9703011" y="4687963"/>
            <a:ext cx="1132000" cy="179517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箭號: 彎曲 39">
            <a:extLst>
              <a:ext uri="{FF2B5EF4-FFF2-40B4-BE49-F238E27FC236}">
                <a16:creationId xmlns:a16="http://schemas.microsoft.com/office/drawing/2014/main" id="{86918038-2C27-4ABB-BC64-4474E7F90BAD}"/>
              </a:ext>
            </a:extLst>
          </p:cNvPr>
          <p:cNvSpPr/>
          <p:nvPr/>
        </p:nvSpPr>
        <p:spPr>
          <a:xfrm flipV="1">
            <a:off x="1096807" y="5024778"/>
            <a:ext cx="1795170" cy="113200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箭號: 彎曲 40">
            <a:extLst>
              <a:ext uri="{FF2B5EF4-FFF2-40B4-BE49-F238E27FC236}">
                <a16:creationId xmlns:a16="http://schemas.microsoft.com/office/drawing/2014/main" id="{32BB40A8-E958-45FC-9A2D-AC6790D25802}"/>
              </a:ext>
            </a:extLst>
          </p:cNvPr>
          <p:cNvSpPr/>
          <p:nvPr/>
        </p:nvSpPr>
        <p:spPr>
          <a:xfrm rot="16200000" flipH="1">
            <a:off x="1356989" y="2853266"/>
            <a:ext cx="1132000" cy="179517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5A9D2B-04CD-45F7-8B7E-E2CF6BA3B771}"/>
              </a:ext>
            </a:extLst>
          </p:cNvPr>
          <p:cNvSpPr txBox="1"/>
          <p:nvPr/>
        </p:nvSpPr>
        <p:spPr>
          <a:xfrm>
            <a:off x="4255406" y="2998113"/>
            <a:ext cx="32314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重新檢視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新資料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收集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更新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報表的重新檢視與檢討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A9CAAD-C473-4357-9F89-DC0303A6D441}"/>
              </a:ext>
            </a:extLst>
          </p:cNvPr>
          <p:cNvSpPr txBox="1"/>
          <p:nvPr/>
        </p:nvSpPr>
        <p:spPr>
          <a:xfrm>
            <a:off x="2091913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Desktop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61C345-7197-4D99-831E-720241FDC81B}"/>
              </a:ext>
            </a:extLst>
          </p:cNvPr>
          <p:cNvSpPr txBox="1"/>
          <p:nvPr/>
        </p:nvSpPr>
        <p:spPr>
          <a:xfrm>
            <a:off x="3441940" y="5123569"/>
            <a:ext cx="179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Editor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6325AC7-794B-4439-9F6F-70634454657B}"/>
              </a:ext>
            </a:extLst>
          </p:cNvPr>
          <p:cNvSpPr txBox="1"/>
          <p:nvPr/>
        </p:nvSpPr>
        <p:spPr>
          <a:xfrm>
            <a:off x="5003321" y="5123569"/>
            <a:ext cx="17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Pivot Design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3281B66-F2AC-4C87-AFA2-0CA0315DF690}"/>
              </a:ext>
            </a:extLst>
          </p:cNvPr>
          <p:cNvSpPr txBox="1"/>
          <p:nvPr/>
        </p:nvSpPr>
        <p:spPr>
          <a:xfrm>
            <a:off x="6673771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View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C7BC1E9-945F-4A5B-BE03-E9F4ADBD437C}"/>
              </a:ext>
            </a:extLst>
          </p:cNvPr>
          <p:cNvSpPr txBox="1"/>
          <p:nvPr/>
        </p:nvSpPr>
        <p:spPr>
          <a:xfrm>
            <a:off x="8207296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Service</a:t>
            </a:r>
          </a:p>
        </p:txBody>
      </p:sp>
    </p:spTree>
    <p:extLst>
      <p:ext uri="{BB962C8B-B14F-4D97-AF65-F5344CB8AC3E}">
        <p14:creationId xmlns:p14="http://schemas.microsoft.com/office/powerpoint/2010/main" val="305825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軟體下載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A8C192-84A6-4B41-B39D-C97469312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6633" r="412" b="4020"/>
          <a:stretch/>
        </p:blipFill>
        <p:spPr>
          <a:xfrm>
            <a:off x="4414201" y="1650477"/>
            <a:ext cx="7419188" cy="37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安裝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E845CF-A894-4D4B-93BF-265F246A3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98" b="51890"/>
          <a:stretch/>
        </p:blipFill>
        <p:spPr>
          <a:xfrm>
            <a:off x="2107531" y="1346111"/>
            <a:ext cx="7976938" cy="4839548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77F8DD-D488-4EA6-A131-8089E2538BA7}"/>
              </a:ext>
            </a:extLst>
          </p:cNvPr>
          <p:cNvGrpSpPr/>
          <p:nvPr/>
        </p:nvGrpSpPr>
        <p:grpSpPr>
          <a:xfrm>
            <a:off x="3337560" y="2627114"/>
            <a:ext cx="6576461" cy="404844"/>
            <a:chOff x="3337560" y="2627114"/>
            <a:chExt cx="6576461" cy="40484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67735C-670E-4B9C-8038-D9C83F096D78}"/>
                </a:ext>
              </a:extLst>
            </p:cNvPr>
            <p:cNvSpPr/>
            <p:nvPr/>
          </p:nvSpPr>
          <p:spPr>
            <a:xfrm>
              <a:off x="7719060" y="2636520"/>
              <a:ext cx="2194961" cy="39543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50D1454-C135-4814-9F38-83E0296641A1}"/>
                </a:ext>
              </a:extLst>
            </p:cNvPr>
            <p:cNvCxnSpPr/>
            <p:nvPr/>
          </p:nvCxnSpPr>
          <p:spPr>
            <a:xfrm flipH="1">
              <a:off x="6423660" y="2811780"/>
              <a:ext cx="127254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0FB4F86-0260-4D02-B088-CDCE5A4CFDC2}"/>
                </a:ext>
              </a:extLst>
            </p:cNvPr>
            <p:cNvSpPr txBox="1"/>
            <p:nvPr/>
          </p:nvSpPr>
          <p:spPr>
            <a:xfrm>
              <a:off x="3566160" y="2627114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選擇「</a:t>
              </a:r>
              <a:r>
                <a:rPr lang="en-US" altLang="zh-TW" dirty="0"/>
                <a:t>Power BI Desktop</a:t>
              </a:r>
              <a:r>
                <a:rPr lang="zh-TW" altLang="en-US" dirty="0"/>
                <a:t>」</a:t>
              </a:r>
              <a:endParaRPr lang="en-US" altLang="zh-TW" dirty="0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29BBC185-8C21-4D12-9A74-DC4DA920137C}"/>
                </a:ext>
              </a:extLst>
            </p:cNvPr>
            <p:cNvSpPr/>
            <p:nvPr/>
          </p:nvSpPr>
          <p:spPr>
            <a:xfrm>
              <a:off x="3337560" y="269748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60288D9-72A8-46DE-959C-9EF3BEEC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6" t="12287" r="17286" b="14431"/>
          <a:stretch/>
        </p:blipFill>
        <p:spPr>
          <a:xfrm>
            <a:off x="2107531" y="1346109"/>
            <a:ext cx="7976938" cy="4839548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EB317956-D900-480F-9B63-E69666EC4857}"/>
              </a:ext>
            </a:extLst>
          </p:cNvPr>
          <p:cNvGrpSpPr/>
          <p:nvPr/>
        </p:nvGrpSpPr>
        <p:grpSpPr>
          <a:xfrm>
            <a:off x="5937886" y="3135805"/>
            <a:ext cx="4266444" cy="544590"/>
            <a:chOff x="7719061" y="2451855"/>
            <a:chExt cx="4266444" cy="54459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689F0EB-C8AF-4649-9F5F-55B762E305A1}"/>
                </a:ext>
              </a:extLst>
            </p:cNvPr>
            <p:cNvSpPr/>
            <p:nvPr/>
          </p:nvSpPr>
          <p:spPr>
            <a:xfrm>
              <a:off x="7719061" y="2636520"/>
              <a:ext cx="1158240" cy="35992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883B2A6-DDEF-499B-9E00-A1A456DF2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7301" y="2804160"/>
              <a:ext cx="293179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EA5D5CC-F2E5-44AB-A495-775F9F7B50C5}"/>
                </a:ext>
              </a:extLst>
            </p:cNvPr>
            <p:cNvSpPr txBox="1"/>
            <p:nvPr/>
          </p:nvSpPr>
          <p:spPr>
            <a:xfrm>
              <a:off x="9954180" y="245185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C000"/>
                  </a:solidFill>
                </a:rPr>
                <a:t>選擇「查看下載」</a:t>
              </a:r>
              <a:endParaRPr lang="en-US" altLang="zh-TW" dirty="0">
                <a:solidFill>
                  <a:srgbClr val="FFC000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F90D674-206A-4664-AC0C-2A71F9846C7E}"/>
                </a:ext>
              </a:extLst>
            </p:cNvPr>
            <p:cNvSpPr/>
            <p:nvPr/>
          </p:nvSpPr>
          <p:spPr>
            <a:xfrm>
              <a:off x="9725580" y="2513708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2</a:t>
              </a:r>
              <a:endParaRPr lang="zh-TW" altLang="en-US" sz="1200" dirty="0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860BA4E7-8BF2-4993-93A5-59F3D0B50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" t="34727" r="65222"/>
          <a:stretch/>
        </p:blipFill>
        <p:spPr>
          <a:xfrm>
            <a:off x="2107531" y="1346108"/>
            <a:ext cx="8007418" cy="4839549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AA82F7DA-989D-4AE4-90F4-2E68849D9025}"/>
              </a:ext>
            </a:extLst>
          </p:cNvPr>
          <p:cNvGrpSpPr/>
          <p:nvPr/>
        </p:nvGrpSpPr>
        <p:grpSpPr>
          <a:xfrm>
            <a:off x="4772719" y="4598867"/>
            <a:ext cx="2029093" cy="656849"/>
            <a:chOff x="7695604" y="2636520"/>
            <a:chExt cx="2029093" cy="6568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C79D35-DF00-4533-951B-33A62FB1FE77}"/>
                </a:ext>
              </a:extLst>
            </p:cNvPr>
            <p:cNvSpPr/>
            <p:nvPr/>
          </p:nvSpPr>
          <p:spPr>
            <a:xfrm>
              <a:off x="7700010" y="2636520"/>
              <a:ext cx="1932285" cy="19538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6C797D7-3AAF-4C00-A44C-0264C138AE9A}"/>
                </a:ext>
              </a:extLst>
            </p:cNvPr>
            <p:cNvSpPr txBox="1"/>
            <p:nvPr/>
          </p:nvSpPr>
          <p:spPr>
            <a:xfrm>
              <a:off x="7924204" y="292403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將語言換成中文</a:t>
              </a:r>
              <a:endParaRPr lang="en-US" altLang="zh-TW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E5FE318-5252-4B6F-B771-F242E18ACC37}"/>
                </a:ext>
              </a:extLst>
            </p:cNvPr>
            <p:cNvSpPr/>
            <p:nvPr/>
          </p:nvSpPr>
          <p:spPr>
            <a:xfrm>
              <a:off x="7695604" y="299440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3</a:t>
              </a:r>
              <a:endParaRPr lang="zh-TW" altLang="en-US" sz="12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4F52ED1-E516-4248-BB82-B006ABA8A08F}"/>
              </a:ext>
            </a:extLst>
          </p:cNvPr>
          <p:cNvGrpSpPr/>
          <p:nvPr/>
        </p:nvGrpSpPr>
        <p:grpSpPr>
          <a:xfrm>
            <a:off x="7124890" y="4578352"/>
            <a:ext cx="1377760" cy="677364"/>
            <a:chOff x="7740185" y="2616005"/>
            <a:chExt cx="1377760" cy="67736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3E45FFF-1E04-4841-8F6B-FA5730DC6D7B}"/>
                </a:ext>
              </a:extLst>
            </p:cNvPr>
            <p:cNvSpPr/>
            <p:nvPr/>
          </p:nvSpPr>
          <p:spPr>
            <a:xfrm>
              <a:off x="7750810" y="2616005"/>
              <a:ext cx="1367135" cy="26432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9659E7E-554F-4C16-97F5-6B1F055656C9}"/>
                </a:ext>
              </a:extLst>
            </p:cNvPr>
            <p:cNvSpPr txBox="1"/>
            <p:nvPr/>
          </p:nvSpPr>
          <p:spPr>
            <a:xfrm>
              <a:off x="7968785" y="29240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開始下載</a:t>
              </a:r>
              <a:endParaRPr lang="en-US" altLang="zh-TW" dirty="0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F1BBF14-1BE2-4987-A1F0-E4D3C4DECD01}"/>
                </a:ext>
              </a:extLst>
            </p:cNvPr>
            <p:cNvSpPr/>
            <p:nvPr/>
          </p:nvSpPr>
          <p:spPr>
            <a:xfrm>
              <a:off x="7740185" y="299440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4</a:t>
              </a:r>
              <a:endParaRPr lang="zh-TW" altLang="en-US" sz="1200" dirty="0"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ACF82016-ABB7-4C3D-B6BB-B922CFF6B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4" t="18307" r="57854" b="9965"/>
          <a:stretch/>
        </p:blipFill>
        <p:spPr>
          <a:xfrm>
            <a:off x="2107531" y="1346107"/>
            <a:ext cx="8007418" cy="4839550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5C90174-577F-4996-94B6-95E9EE10E3E6}"/>
              </a:ext>
            </a:extLst>
          </p:cNvPr>
          <p:cNvGrpSpPr/>
          <p:nvPr/>
        </p:nvGrpSpPr>
        <p:grpSpPr>
          <a:xfrm>
            <a:off x="2217009" y="2375464"/>
            <a:ext cx="4983891" cy="694066"/>
            <a:chOff x="7719060" y="2239177"/>
            <a:chExt cx="4983891" cy="69406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CCC0FBD-7013-4DA4-86A7-3DE9B833EE84}"/>
                </a:ext>
              </a:extLst>
            </p:cNvPr>
            <p:cNvSpPr/>
            <p:nvPr/>
          </p:nvSpPr>
          <p:spPr>
            <a:xfrm>
              <a:off x="7719060" y="2636520"/>
              <a:ext cx="4983891" cy="2967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DAF27CF2-2462-4070-A3F7-8BBFC260A8A4}"/>
                </a:ext>
              </a:extLst>
            </p:cNvPr>
            <p:cNvSpPr txBox="1"/>
            <p:nvPr/>
          </p:nvSpPr>
          <p:spPr>
            <a:xfrm>
              <a:off x="8643396" y="2239177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選擇要下載的項目</a:t>
              </a:r>
              <a:endParaRPr lang="en-US" altLang="zh-TW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47DF35F5-F9F0-4AAA-840F-F95E3FCE845C}"/>
                </a:ext>
              </a:extLst>
            </p:cNvPr>
            <p:cNvSpPr/>
            <p:nvPr/>
          </p:nvSpPr>
          <p:spPr>
            <a:xfrm>
              <a:off x="8414796" y="230954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5</a:t>
              </a:r>
              <a:endParaRPr lang="zh-TW" altLang="en-US" sz="1200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7033D66-6B86-4BFD-8833-EFFEB62D3F44}"/>
              </a:ext>
            </a:extLst>
          </p:cNvPr>
          <p:cNvGrpSpPr/>
          <p:nvPr/>
        </p:nvGrpSpPr>
        <p:grpSpPr>
          <a:xfrm>
            <a:off x="9150404" y="4484578"/>
            <a:ext cx="1811084" cy="636062"/>
            <a:chOff x="9369479" y="2221705"/>
            <a:chExt cx="1811084" cy="6360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A2A65AE-AFBA-4460-8DB6-91D7F4EEA511}"/>
                </a:ext>
              </a:extLst>
            </p:cNvPr>
            <p:cNvSpPr/>
            <p:nvPr/>
          </p:nvSpPr>
          <p:spPr>
            <a:xfrm>
              <a:off x="9401175" y="2636520"/>
              <a:ext cx="512846" cy="2212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0A1AA46E-2C0B-4ED9-846F-CCD7024C74BF}"/>
                </a:ext>
              </a:extLst>
            </p:cNvPr>
            <p:cNvSpPr txBox="1"/>
            <p:nvPr/>
          </p:nvSpPr>
          <p:spPr>
            <a:xfrm>
              <a:off x="9598079" y="2221705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</a:t>
              </a:r>
              <a:r>
                <a:rPr lang="en-US" altLang="zh-TW" dirty="0"/>
                <a:t>Next</a:t>
              </a:r>
              <a:r>
                <a:rPr lang="zh-TW" altLang="en-US" dirty="0"/>
                <a:t>」</a:t>
              </a:r>
              <a:endParaRPr lang="en-US" altLang="zh-TW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6BAD5A57-3D1B-4DE5-9027-1875883407DF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6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45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安裝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endParaRPr lang="zh-TW" altLang="en-US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6C6DA066-A959-42FD-A219-587CE4B7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44" y="1346105"/>
            <a:ext cx="6672913" cy="4839547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95797963-1ED3-4AC5-AA3A-B670A3AD994D}"/>
              </a:ext>
            </a:extLst>
          </p:cNvPr>
          <p:cNvGrpSpPr/>
          <p:nvPr/>
        </p:nvGrpSpPr>
        <p:grpSpPr>
          <a:xfrm>
            <a:off x="7121576" y="5298964"/>
            <a:ext cx="2029093" cy="730361"/>
            <a:chOff x="9369479" y="2221705"/>
            <a:chExt cx="2029093" cy="73036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66BE7B0-BF6C-44E0-BC4A-190A653F6D45}"/>
                </a:ext>
              </a:extLst>
            </p:cNvPr>
            <p:cNvSpPr/>
            <p:nvPr/>
          </p:nvSpPr>
          <p:spPr>
            <a:xfrm>
              <a:off x="9401174" y="2636520"/>
              <a:ext cx="976315" cy="31554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CE6D2D10-ACDA-4A68-BD1E-474AAE77FD1A}"/>
                </a:ext>
              </a:extLst>
            </p:cNvPr>
            <p:cNvSpPr txBox="1"/>
            <p:nvPr/>
          </p:nvSpPr>
          <p:spPr>
            <a:xfrm>
              <a:off x="9598079" y="22217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按下「下一步」</a:t>
              </a:r>
              <a:endParaRPr lang="en-US" altLang="zh-TW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49B1D845-4283-440B-BD3F-14CA7B3E1307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7</a:t>
              </a:r>
              <a:endParaRPr lang="zh-TW" altLang="en-US" sz="1200" dirty="0"/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0A5CE8FE-11BF-4397-807B-7A3C87D1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543" y="1346105"/>
            <a:ext cx="6672912" cy="4836713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4A66AF7F-D107-40FD-886E-781A461776C2}"/>
              </a:ext>
            </a:extLst>
          </p:cNvPr>
          <p:cNvGrpSpPr/>
          <p:nvPr/>
        </p:nvGrpSpPr>
        <p:grpSpPr>
          <a:xfrm>
            <a:off x="7000875" y="5322195"/>
            <a:ext cx="2040046" cy="669031"/>
            <a:chOff x="9358526" y="2221705"/>
            <a:chExt cx="2040046" cy="66903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4368843-57B0-4CD2-896C-D27F38909B79}"/>
                </a:ext>
              </a:extLst>
            </p:cNvPr>
            <p:cNvSpPr/>
            <p:nvPr/>
          </p:nvSpPr>
          <p:spPr>
            <a:xfrm>
              <a:off x="9358526" y="2604986"/>
              <a:ext cx="1003299" cy="28575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158F32A6-6A96-46BA-A22C-B372E2B68FDD}"/>
                </a:ext>
              </a:extLst>
            </p:cNvPr>
            <p:cNvSpPr txBox="1"/>
            <p:nvPr/>
          </p:nvSpPr>
          <p:spPr>
            <a:xfrm>
              <a:off x="9598079" y="22217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按下「下一步」</a:t>
              </a:r>
              <a:endParaRPr lang="en-US" altLang="zh-TW" dirty="0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16C901A9-34FC-4A22-BA5A-AD2E0D356630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8</a:t>
              </a:r>
              <a:endParaRPr lang="zh-TW" altLang="en-US" sz="1200" dirty="0"/>
            </a:p>
          </p:txBody>
        </p:sp>
      </p:grpSp>
      <p:pic>
        <p:nvPicPr>
          <p:cNvPr id="11267" name="圖片 11266">
            <a:extLst>
              <a:ext uri="{FF2B5EF4-FFF2-40B4-BE49-F238E27FC236}">
                <a16:creationId xmlns:a16="http://schemas.microsoft.com/office/drawing/2014/main" id="{6D4AA68F-7AFD-4367-82CF-AC8F3161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40" y="1346105"/>
            <a:ext cx="6672912" cy="4842550"/>
          </a:xfrm>
          <a:prstGeom prst="rect">
            <a:avLst/>
          </a:prstGeom>
        </p:spPr>
      </p:pic>
      <p:grpSp>
        <p:nvGrpSpPr>
          <p:cNvPr id="70" name="群組 69">
            <a:extLst>
              <a:ext uri="{FF2B5EF4-FFF2-40B4-BE49-F238E27FC236}">
                <a16:creationId xmlns:a16="http://schemas.microsoft.com/office/drawing/2014/main" id="{81E2B0D6-E60A-4BB9-A4BB-6D9EAC919022}"/>
              </a:ext>
            </a:extLst>
          </p:cNvPr>
          <p:cNvGrpSpPr/>
          <p:nvPr/>
        </p:nvGrpSpPr>
        <p:grpSpPr>
          <a:xfrm>
            <a:off x="3070050" y="4733268"/>
            <a:ext cx="2279190" cy="636062"/>
            <a:chOff x="9369479" y="2221705"/>
            <a:chExt cx="2279190" cy="636062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F231436-D11B-4099-997A-1CE0B03F08BA}"/>
                </a:ext>
              </a:extLst>
            </p:cNvPr>
            <p:cNvSpPr/>
            <p:nvPr/>
          </p:nvSpPr>
          <p:spPr>
            <a:xfrm>
              <a:off x="9401175" y="2636520"/>
              <a:ext cx="2247494" cy="2212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1CE45136-9CC2-4BEF-80A2-737949D192A3}"/>
                </a:ext>
              </a:extLst>
            </p:cNvPr>
            <p:cNvSpPr txBox="1"/>
            <p:nvPr/>
          </p:nvSpPr>
          <p:spPr>
            <a:xfrm>
              <a:off x="9598079" y="222170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接受合約條款</a:t>
              </a:r>
              <a:endParaRPr lang="en-US" altLang="zh-TW" dirty="0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311E373F-8914-44A4-9B31-8F25C9787924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9</a:t>
              </a:r>
              <a:endParaRPr lang="zh-TW" altLang="en-US" sz="1200" dirty="0"/>
            </a:p>
          </p:txBody>
        </p:sp>
      </p:grpSp>
      <p:grpSp>
        <p:nvGrpSpPr>
          <p:cNvPr id="11269" name="群組 11268">
            <a:extLst>
              <a:ext uri="{FF2B5EF4-FFF2-40B4-BE49-F238E27FC236}">
                <a16:creationId xmlns:a16="http://schemas.microsoft.com/office/drawing/2014/main" id="{1A090C98-9D07-4371-BC50-6B3CF1A1C3F2}"/>
              </a:ext>
            </a:extLst>
          </p:cNvPr>
          <p:cNvGrpSpPr/>
          <p:nvPr/>
        </p:nvGrpSpPr>
        <p:grpSpPr>
          <a:xfrm>
            <a:off x="6921384" y="5305472"/>
            <a:ext cx="2082210" cy="685754"/>
            <a:chOff x="6921384" y="5305472"/>
            <a:chExt cx="2082210" cy="68575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273BC1DD-B2BF-4227-960B-3D498BDE46DF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BC210B1-4D0E-4152-A0A3-7E3B7C9721F0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797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E781273-5D59-4212-8A62-7793FAEDDA53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008E6E74-2847-4186-9F56-9B3D10D8E2EA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11268" name="文字方塊 11267">
              <a:extLst>
                <a:ext uri="{FF2B5EF4-FFF2-40B4-BE49-F238E27FC236}">
                  <a16:creationId xmlns:a16="http://schemas.microsoft.com/office/drawing/2014/main" id="{09771A9F-CA3B-4EA9-BDD9-46B5038B66CF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10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1" name="圖片 11270">
            <a:extLst>
              <a:ext uri="{FF2B5EF4-FFF2-40B4-BE49-F238E27FC236}">
                <a16:creationId xmlns:a16="http://schemas.microsoft.com/office/drawing/2014/main" id="{DC820280-00D8-4517-BBAC-E7C69B50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540" y="1341305"/>
            <a:ext cx="6672912" cy="4836597"/>
          </a:xfrm>
          <a:prstGeom prst="rect">
            <a:avLst/>
          </a:prstGeom>
        </p:spPr>
      </p:pic>
      <p:grpSp>
        <p:nvGrpSpPr>
          <p:cNvPr id="82" name="群組 81">
            <a:extLst>
              <a:ext uri="{FF2B5EF4-FFF2-40B4-BE49-F238E27FC236}">
                <a16:creationId xmlns:a16="http://schemas.microsoft.com/office/drawing/2014/main" id="{C066D8EC-75F8-4333-9B76-72371BE36A18}"/>
              </a:ext>
            </a:extLst>
          </p:cNvPr>
          <p:cNvGrpSpPr/>
          <p:nvPr/>
        </p:nvGrpSpPr>
        <p:grpSpPr>
          <a:xfrm>
            <a:off x="6921384" y="5305472"/>
            <a:ext cx="2082210" cy="685754"/>
            <a:chOff x="6921384" y="5305472"/>
            <a:chExt cx="2082210" cy="685754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41219059-DE1F-4AAB-8A99-7C7F01DA232D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67EBE87-918D-4B94-A15C-0A139AB2B308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797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A5DF1CE2-244C-4340-8DD5-62C3E0E62B7D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01EF5AD-F6CD-4ABF-8F39-AFBE51719C5C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DE809995-414E-4CE4-AB6C-E31CD00B4448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11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3" name="圖片 11272">
            <a:extLst>
              <a:ext uri="{FF2B5EF4-FFF2-40B4-BE49-F238E27FC236}">
                <a16:creationId xmlns:a16="http://schemas.microsoft.com/office/drawing/2014/main" id="{48FCC526-B0C7-4D49-9D68-1DE52BEAB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35" y="1341305"/>
            <a:ext cx="6672912" cy="4836597"/>
          </a:xfrm>
          <a:prstGeom prst="rect">
            <a:avLst/>
          </a:prstGeom>
        </p:spPr>
      </p:pic>
      <p:grpSp>
        <p:nvGrpSpPr>
          <p:cNvPr id="90" name="群組 89">
            <a:extLst>
              <a:ext uri="{FF2B5EF4-FFF2-40B4-BE49-F238E27FC236}">
                <a16:creationId xmlns:a16="http://schemas.microsoft.com/office/drawing/2014/main" id="{57DBFE28-ACA6-4F59-9980-2C052242FB73}"/>
              </a:ext>
            </a:extLst>
          </p:cNvPr>
          <p:cNvGrpSpPr/>
          <p:nvPr/>
        </p:nvGrpSpPr>
        <p:grpSpPr>
          <a:xfrm>
            <a:off x="6504895" y="5306584"/>
            <a:ext cx="2082210" cy="685754"/>
            <a:chOff x="6921384" y="5305472"/>
            <a:chExt cx="2082210" cy="685754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85FBE777-BFA2-494F-AD4B-0D0E2A6547C9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9F6DBCE8-402F-4181-B465-00E773BB1F59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1414466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95A33CE1-D8B4-4CE4-8B93-09576BD9AB46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094DB2F0-FE25-4500-8DC9-F0E29A9A20A7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2CC01B6-0669-4DEA-A139-1CD50B857647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12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5" name="圖片 11274">
            <a:extLst>
              <a:ext uri="{FF2B5EF4-FFF2-40B4-BE49-F238E27FC236}">
                <a16:creationId xmlns:a16="http://schemas.microsoft.com/office/drawing/2014/main" id="{38F47366-4B52-4C93-9E6C-2FD99E2C9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131" y="1341301"/>
            <a:ext cx="6672912" cy="4836601"/>
          </a:xfrm>
          <a:prstGeom prst="rect">
            <a:avLst/>
          </a:prstGeom>
        </p:spPr>
      </p:pic>
      <p:pic>
        <p:nvPicPr>
          <p:cNvPr id="11277" name="圖片 11276">
            <a:extLst>
              <a:ext uri="{FF2B5EF4-FFF2-40B4-BE49-F238E27FC236}">
                <a16:creationId xmlns:a16="http://schemas.microsoft.com/office/drawing/2014/main" id="{5A273C55-62F6-40D1-8020-E8301DACD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043" y="1352058"/>
            <a:ext cx="6665292" cy="4830643"/>
          </a:xfrm>
          <a:prstGeom prst="rect">
            <a:avLst/>
          </a:prstGeom>
        </p:spPr>
      </p:pic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648FA78-19E3-4E39-915B-9639BC4DD580}"/>
              </a:ext>
            </a:extLst>
          </p:cNvPr>
          <p:cNvGrpSpPr/>
          <p:nvPr/>
        </p:nvGrpSpPr>
        <p:grpSpPr>
          <a:xfrm>
            <a:off x="6922994" y="5306643"/>
            <a:ext cx="1389713" cy="685754"/>
            <a:chOff x="6921384" y="5305472"/>
            <a:chExt cx="1389713" cy="68575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5C91CBE-9DC0-45B6-8C9B-A5BF7387E22E}"/>
                </a:ext>
              </a:extLst>
            </p:cNvPr>
            <p:cNvGrpSpPr/>
            <p:nvPr/>
          </p:nvGrpSpPr>
          <p:grpSpPr>
            <a:xfrm>
              <a:off x="6974501" y="5305472"/>
              <a:ext cx="1336596" cy="685754"/>
              <a:chOff x="9369479" y="2221705"/>
              <a:chExt cx="1336596" cy="68575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676D1283-7724-4860-873E-4C8F8B4E0840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636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5124367-FB9A-4CA0-BF8E-0CCB12100E76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完成安裝</a:t>
                </a:r>
                <a:endParaRPr lang="en-US" altLang="zh-TW" dirty="0"/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F5D29F81-705C-4F34-BB58-C44F8C550BF8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7580232D-CF8E-49C4-A1B6-26012A8572D7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13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啟動</a:t>
            </a:r>
            <a:endParaRPr lang="zh-TW" altLang="en-US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A2C44B9A-8AFE-46F0-B7CF-87E3AAC63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611"/>
          <a:stretch/>
        </p:blipFill>
        <p:spPr>
          <a:xfrm>
            <a:off x="1620503" y="1346105"/>
            <a:ext cx="8950994" cy="48531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2A51C8-417E-4A39-971E-2D7EE2E5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49" y="2555844"/>
            <a:ext cx="5017501" cy="2433638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7AA157-27C1-4461-8528-445FD4C22046}"/>
              </a:ext>
            </a:extLst>
          </p:cNvPr>
          <p:cNvSpPr txBox="1"/>
          <p:nvPr/>
        </p:nvSpPr>
        <p:spPr>
          <a:xfrm>
            <a:off x="4627245" y="394708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請輸入</a:t>
            </a:r>
            <a:r>
              <a:rPr lang="en-US" altLang="zh-TW" b="1" dirty="0">
                <a:solidFill>
                  <a:srgbClr val="FFC000"/>
                </a:solidFill>
              </a:rPr>
              <a:t>portal</a:t>
            </a:r>
            <a:r>
              <a:rPr lang="zh-TW" altLang="en-US" b="1" dirty="0">
                <a:solidFill>
                  <a:srgbClr val="FFC000"/>
                </a:solidFill>
              </a:rPr>
              <a:t>的信箱</a:t>
            </a:r>
            <a:endParaRPr lang="en-US" altLang="zh-TW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啟動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C4A30EA-C4B2-44D9-977F-6DC25A358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21"/>
          <a:stretch/>
        </p:blipFill>
        <p:spPr>
          <a:xfrm>
            <a:off x="1721963" y="1403415"/>
            <a:ext cx="8748074" cy="4722945"/>
          </a:xfrm>
          <a:prstGeom prst="rect">
            <a:avLst/>
          </a:prstGeom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4DB7124A-DB82-4118-ACE8-745F8A81ADA5}"/>
              </a:ext>
            </a:extLst>
          </p:cNvPr>
          <p:cNvGrpSpPr/>
          <p:nvPr/>
        </p:nvGrpSpPr>
        <p:grpSpPr>
          <a:xfrm>
            <a:off x="2310744" y="1709844"/>
            <a:ext cx="5658911" cy="430041"/>
            <a:chOff x="9401174" y="2636520"/>
            <a:chExt cx="5658911" cy="430041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26DCB47-5434-479B-A62E-981184BC7207}"/>
                </a:ext>
              </a:extLst>
            </p:cNvPr>
            <p:cNvSpPr/>
            <p:nvPr/>
          </p:nvSpPr>
          <p:spPr>
            <a:xfrm>
              <a:off x="9401174" y="2636520"/>
              <a:ext cx="4438847" cy="43004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76C80D4B-1CCB-49F3-8468-F724C256F799}"/>
                </a:ext>
              </a:extLst>
            </p:cNvPr>
            <p:cNvSpPr txBox="1"/>
            <p:nvPr/>
          </p:nvSpPr>
          <p:spPr>
            <a:xfrm>
              <a:off x="14182922" y="26972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功能列</a:t>
              </a:r>
              <a:endParaRPr lang="en-US" altLang="zh-TW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F9F618E9-B8ED-4856-8B11-52F4716F48A2}"/>
                </a:ext>
              </a:extLst>
            </p:cNvPr>
            <p:cNvSpPr/>
            <p:nvPr/>
          </p:nvSpPr>
          <p:spPr>
            <a:xfrm>
              <a:off x="13954322" y="2767595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DB8D2E97-5676-4CB6-A316-6DE4832A5E44}"/>
              </a:ext>
            </a:extLst>
          </p:cNvPr>
          <p:cNvGrpSpPr/>
          <p:nvPr/>
        </p:nvGrpSpPr>
        <p:grpSpPr>
          <a:xfrm>
            <a:off x="1991804" y="2132364"/>
            <a:ext cx="6596015" cy="3702828"/>
            <a:chOff x="9401174" y="2636520"/>
            <a:chExt cx="6596015" cy="3702828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A303130-EC26-4194-A570-12617952B4D0}"/>
                </a:ext>
              </a:extLst>
            </p:cNvPr>
            <p:cNvSpPr/>
            <p:nvPr/>
          </p:nvSpPr>
          <p:spPr>
            <a:xfrm>
              <a:off x="9401174" y="2636520"/>
              <a:ext cx="6596015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6214C65A-4072-42BC-8213-42773F0D743F}"/>
                </a:ext>
              </a:extLst>
            </p:cNvPr>
            <p:cNvSpPr txBox="1"/>
            <p:nvPr/>
          </p:nvSpPr>
          <p:spPr>
            <a:xfrm>
              <a:off x="14427529" y="595921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視覺化儀錶板</a:t>
              </a:r>
              <a:endParaRPr lang="en-US" altLang="zh-TW" dirty="0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7E98C7AA-4B37-4499-8F32-8B4268681E0D}"/>
                </a:ext>
              </a:extLst>
            </p:cNvPr>
            <p:cNvSpPr/>
            <p:nvPr/>
          </p:nvSpPr>
          <p:spPr>
            <a:xfrm>
              <a:off x="14198929" y="602958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2</a:t>
              </a:r>
              <a:endParaRPr lang="zh-TW" altLang="en-US" sz="1200" dirty="0"/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95A14C3F-4500-4FF5-8A5A-EED94B57E321}"/>
              </a:ext>
            </a:extLst>
          </p:cNvPr>
          <p:cNvGrpSpPr/>
          <p:nvPr/>
        </p:nvGrpSpPr>
        <p:grpSpPr>
          <a:xfrm>
            <a:off x="8816419" y="1771478"/>
            <a:ext cx="1567428" cy="4063714"/>
            <a:chOff x="15141707" y="2275634"/>
            <a:chExt cx="1567428" cy="406371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3B08BE6-684B-4A00-A916-13C15AE5C6B1}"/>
                </a:ext>
              </a:extLst>
            </p:cNvPr>
            <p:cNvSpPr/>
            <p:nvPr/>
          </p:nvSpPr>
          <p:spPr>
            <a:xfrm>
              <a:off x="15141707" y="2636520"/>
              <a:ext cx="807006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F1B0287D-9F38-4CA9-8DDB-C9FA8A13D608}"/>
                </a:ext>
              </a:extLst>
            </p:cNvPr>
            <p:cNvSpPr txBox="1"/>
            <p:nvPr/>
          </p:nvSpPr>
          <p:spPr>
            <a:xfrm>
              <a:off x="15370307" y="227563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視覺化工具</a:t>
              </a:r>
              <a:endParaRPr lang="en-US" altLang="zh-TW" dirty="0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21BD899C-012C-425A-982D-565F00A32F03}"/>
                </a:ext>
              </a:extLst>
            </p:cNvPr>
            <p:cNvSpPr/>
            <p:nvPr/>
          </p:nvSpPr>
          <p:spPr>
            <a:xfrm>
              <a:off x="15141707" y="234600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3</a:t>
              </a:r>
              <a:endParaRPr lang="zh-TW" altLang="en-US" sz="1200" dirty="0"/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49C2088D-CE6A-4EA0-B468-37FA85F0B63C}"/>
              </a:ext>
            </a:extLst>
          </p:cNvPr>
          <p:cNvGrpSpPr/>
          <p:nvPr/>
        </p:nvGrpSpPr>
        <p:grpSpPr>
          <a:xfrm>
            <a:off x="9663182" y="2121563"/>
            <a:ext cx="2233791" cy="3713629"/>
            <a:chOff x="15216637" y="2625719"/>
            <a:chExt cx="2233791" cy="3713629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2575DEB4-659F-4DC8-AE33-6BAE69EAE2C7}"/>
                </a:ext>
              </a:extLst>
            </p:cNvPr>
            <p:cNvSpPr/>
            <p:nvPr/>
          </p:nvSpPr>
          <p:spPr>
            <a:xfrm>
              <a:off x="15216637" y="2636520"/>
              <a:ext cx="780551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BCF39511-9941-484F-BC1D-33EB959AC58D}"/>
                </a:ext>
              </a:extLst>
            </p:cNvPr>
            <p:cNvSpPr txBox="1"/>
            <p:nvPr/>
          </p:nvSpPr>
          <p:spPr>
            <a:xfrm>
              <a:off x="16342432" y="262571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資料清單</a:t>
              </a:r>
              <a:endParaRPr lang="en-US" altLang="zh-TW" dirty="0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1ACD1D0A-BB73-4D53-8215-C6D14324D808}"/>
                </a:ext>
              </a:extLst>
            </p:cNvPr>
            <p:cNvSpPr/>
            <p:nvPr/>
          </p:nvSpPr>
          <p:spPr>
            <a:xfrm>
              <a:off x="16113832" y="2696085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4</a:t>
              </a:r>
              <a:endParaRPr lang="zh-TW" altLang="en-US" sz="1200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308ACB5-4A34-4AB3-819F-B9745F747C5B}"/>
              </a:ext>
            </a:extLst>
          </p:cNvPr>
          <p:cNvGrpSpPr/>
          <p:nvPr/>
        </p:nvGrpSpPr>
        <p:grpSpPr>
          <a:xfrm>
            <a:off x="39827" y="2056705"/>
            <a:ext cx="1875741" cy="338554"/>
            <a:chOff x="39827" y="2056705"/>
            <a:chExt cx="1875741" cy="338554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ADC79C7F-455F-4B2D-928E-B7901EC7013E}"/>
                </a:ext>
              </a:extLst>
            </p:cNvPr>
            <p:cNvSpPr/>
            <p:nvPr/>
          </p:nvSpPr>
          <p:spPr>
            <a:xfrm>
              <a:off x="1726725" y="2133289"/>
              <a:ext cx="188843" cy="18538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13C873B2-4214-478C-B7F4-44FE181A7A44}"/>
                </a:ext>
              </a:extLst>
            </p:cNvPr>
            <p:cNvSpPr txBox="1"/>
            <p:nvPr/>
          </p:nvSpPr>
          <p:spPr>
            <a:xfrm>
              <a:off x="39827" y="205670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C000"/>
                  </a:solidFill>
                </a:rPr>
                <a:t>報告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14DFECFC-5C56-46CC-BD48-E014EB38975A}"/>
                </a:ext>
              </a:extLst>
            </p:cNvPr>
            <p:cNvSpPr/>
            <p:nvPr/>
          </p:nvSpPr>
          <p:spPr>
            <a:xfrm>
              <a:off x="1417127" y="2111682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5</a:t>
              </a:r>
              <a:endParaRPr lang="zh-TW" altLang="en-US" sz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7941C03-1E57-4143-85C7-FDD2B74E9C50}"/>
              </a:ext>
            </a:extLst>
          </p:cNvPr>
          <p:cNvGrpSpPr/>
          <p:nvPr/>
        </p:nvGrpSpPr>
        <p:grpSpPr>
          <a:xfrm>
            <a:off x="1726604" y="2233893"/>
            <a:ext cx="1965215" cy="338554"/>
            <a:chOff x="1724223" y="2233893"/>
            <a:chExt cx="1965215" cy="338554"/>
          </a:xfrm>
        </p:grpSpPr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C01C4329-EDA2-4712-9579-95EAD22C7E54}"/>
                </a:ext>
              </a:extLst>
            </p:cNvPr>
            <p:cNvSpPr txBox="1"/>
            <p:nvPr/>
          </p:nvSpPr>
          <p:spPr>
            <a:xfrm>
              <a:off x="2273666" y="223389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4"/>
                  </a:solidFill>
                </a:rPr>
                <a:t>數據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2F78BE8E-258C-489E-A2EC-B326EBAE6301}"/>
                </a:ext>
              </a:extLst>
            </p:cNvPr>
            <p:cNvSpPr/>
            <p:nvPr/>
          </p:nvSpPr>
          <p:spPr>
            <a:xfrm>
              <a:off x="2045066" y="2288870"/>
              <a:ext cx="228600" cy="2286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6</a:t>
              </a:r>
              <a:endParaRPr lang="zh-TW" altLang="en-US" sz="1200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D5E92BA-D759-4604-AE6E-F65F5F08AEEF}"/>
                </a:ext>
              </a:extLst>
            </p:cNvPr>
            <p:cNvSpPr/>
            <p:nvPr/>
          </p:nvSpPr>
          <p:spPr>
            <a:xfrm>
              <a:off x="1724223" y="2310477"/>
              <a:ext cx="186583" cy="18538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8B7B94-0454-4E8C-826E-B7BD44B5FEEE}"/>
              </a:ext>
            </a:extLst>
          </p:cNvPr>
          <p:cNvGrpSpPr/>
          <p:nvPr/>
        </p:nvGrpSpPr>
        <p:grpSpPr>
          <a:xfrm>
            <a:off x="25723" y="2414262"/>
            <a:ext cx="1885267" cy="338554"/>
            <a:chOff x="25723" y="2414262"/>
            <a:chExt cx="1885267" cy="338554"/>
          </a:xfrm>
        </p:grpSpPr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79491D65-98DE-4AED-A99A-29F4A0D29F87}"/>
                </a:ext>
              </a:extLst>
            </p:cNvPr>
            <p:cNvSpPr txBox="1"/>
            <p:nvPr/>
          </p:nvSpPr>
          <p:spPr>
            <a:xfrm>
              <a:off x="25723" y="241426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7C80"/>
                  </a:solidFill>
                </a:rPr>
                <a:t>模型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DFFDC877-AA10-450C-B06B-481A49ECDD99}"/>
                </a:ext>
              </a:extLst>
            </p:cNvPr>
            <p:cNvSpPr/>
            <p:nvPr/>
          </p:nvSpPr>
          <p:spPr>
            <a:xfrm>
              <a:off x="1403023" y="2469239"/>
              <a:ext cx="228600" cy="228600"/>
            </a:xfrm>
            <a:prstGeom prst="ellipse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7</a:t>
              </a:r>
              <a:endParaRPr lang="zh-TW" altLang="en-US" sz="1200" dirty="0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CAEF950-847F-4C72-BD3F-72601E1BC1C1}"/>
                </a:ext>
              </a:extLst>
            </p:cNvPr>
            <p:cNvSpPr/>
            <p:nvPr/>
          </p:nvSpPr>
          <p:spPr>
            <a:xfrm>
              <a:off x="1724407" y="2490846"/>
              <a:ext cx="186583" cy="185386"/>
            </a:xfrm>
            <a:prstGeom prst="rect">
              <a:avLst/>
            </a:prstGeom>
            <a:noFill/>
            <a:ln w="28575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資料處理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5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Types and Conversions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資料型別的認識，可讓資料處理上更加順手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E7CF81F-3DE3-46AE-BBFD-A9B6AF449B21}"/>
              </a:ext>
            </a:extLst>
          </p:cNvPr>
          <p:cNvGrpSpPr/>
          <p:nvPr/>
        </p:nvGrpSpPr>
        <p:grpSpPr>
          <a:xfrm>
            <a:off x="1036320" y="3004039"/>
            <a:ext cx="10168597" cy="3186338"/>
            <a:chOff x="689229" y="3721608"/>
            <a:chExt cx="7874481" cy="238558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20D29EA-5DBC-45DC-8B24-21FC6A989A69}"/>
                </a:ext>
              </a:extLst>
            </p:cNvPr>
            <p:cNvSpPr txBox="1"/>
            <p:nvPr/>
          </p:nvSpPr>
          <p:spPr>
            <a:xfrm>
              <a:off x="689229" y="5807631"/>
              <a:ext cx="1474470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Binominal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EE78E43-DA35-449A-8420-ED3B8095A7D6}"/>
                </a:ext>
              </a:extLst>
            </p:cNvPr>
            <p:cNvSpPr txBox="1"/>
            <p:nvPr/>
          </p:nvSpPr>
          <p:spPr>
            <a:xfrm>
              <a:off x="2261997" y="5807631"/>
              <a:ext cx="1474470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Polynomial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70D0B59-44F7-4FE2-84CE-3F64F39A158F}"/>
                </a:ext>
              </a:extLst>
            </p:cNvPr>
            <p:cNvSpPr txBox="1"/>
            <p:nvPr/>
          </p:nvSpPr>
          <p:spPr>
            <a:xfrm>
              <a:off x="3834765" y="5807631"/>
              <a:ext cx="1185291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Integer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5269301-7DCB-4748-90D9-B4514781F182}"/>
                </a:ext>
              </a:extLst>
            </p:cNvPr>
            <p:cNvSpPr txBox="1"/>
            <p:nvPr/>
          </p:nvSpPr>
          <p:spPr>
            <a:xfrm>
              <a:off x="5138928" y="5807631"/>
              <a:ext cx="1719072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 number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154DAD0-060F-48F0-8A4C-93DBBAD3C9FE}"/>
                </a:ext>
              </a:extLst>
            </p:cNvPr>
            <p:cNvSpPr txBox="1"/>
            <p:nvPr/>
          </p:nvSpPr>
          <p:spPr>
            <a:xfrm>
              <a:off x="6980301" y="5807631"/>
              <a:ext cx="1583409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Date-time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B89DCFB-C815-434E-96B2-4C783F5665B3}"/>
                </a:ext>
              </a:extLst>
            </p:cNvPr>
            <p:cNvSpPr/>
            <p:nvPr/>
          </p:nvSpPr>
          <p:spPr>
            <a:xfrm>
              <a:off x="694944" y="3721608"/>
              <a:ext cx="144475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二元類別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主要為二元類別資料，例如性別是</a:t>
              </a:r>
              <a:r>
                <a:rPr lang="en-US" altLang="zh-TW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否、有</a:t>
              </a:r>
              <a:r>
                <a:rPr lang="en-US" altLang="zh-TW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453281-56B3-481E-B8BB-8B40208F800B}"/>
                </a:ext>
              </a:extLst>
            </p:cNvPr>
            <p:cNvSpPr/>
            <p:nvPr/>
          </p:nvSpPr>
          <p:spPr>
            <a:xfrm>
              <a:off x="2276856" y="3721608"/>
              <a:ext cx="144475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多元類別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主要包含多元的資料，例如國家</a:t>
              </a:r>
              <a:endPara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學歷、分類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096EF1-B11D-4A03-9FA6-BDFDD18D608C}"/>
                </a:ext>
              </a:extLst>
            </p:cNvPr>
            <p:cNvSpPr/>
            <p:nvPr/>
          </p:nvSpPr>
          <p:spPr>
            <a:xfrm>
              <a:off x="5138928" y="3721608"/>
              <a:ext cx="171907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實數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實數包含有理數與無理數，例如分數、根號、虛數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467E922-B07D-42E9-8EF7-6021760BD690}"/>
                </a:ext>
              </a:extLst>
            </p:cNvPr>
            <p:cNvSpPr/>
            <p:nvPr/>
          </p:nvSpPr>
          <p:spPr>
            <a:xfrm>
              <a:off x="6990969" y="3721608"/>
              <a:ext cx="1572741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日期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與時間相關的資料，包含日期、年分、分鐘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0A1CC8-004A-4F86-938A-CBAAD369ED15}"/>
                </a:ext>
              </a:extLst>
            </p:cNvPr>
            <p:cNvSpPr/>
            <p:nvPr/>
          </p:nvSpPr>
          <p:spPr>
            <a:xfrm>
              <a:off x="3840480" y="3721608"/>
              <a:ext cx="1161288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整數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整數包含正整數、零、負整數</a:t>
              </a: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44F805C-2F6F-4FF6-85E1-CD46C5F8D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32" y="4744452"/>
              <a:ext cx="627888" cy="6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6BD43D2-15BF-4CB8-8754-183AE3B02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" y="5005167"/>
              <a:ext cx="627888" cy="6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Japan ">
              <a:extLst>
                <a:ext uri="{FF2B5EF4-FFF2-40B4-BE49-F238E27FC236}">
                  <a16:creationId xmlns:a16="http://schemas.microsoft.com/office/drawing/2014/main" id="{0E90C6A1-738E-46A4-811F-2CE8E5D8D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768" y="4744452"/>
              <a:ext cx="426720" cy="42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Italy ">
              <a:extLst>
                <a:ext uri="{FF2B5EF4-FFF2-40B4-BE49-F238E27FC236}">
                  <a16:creationId xmlns:a16="http://schemas.microsoft.com/office/drawing/2014/main" id="{6AC19465-D30E-4F0D-A99D-6965BA6B6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506" y="5279194"/>
              <a:ext cx="231648" cy="23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United kingdom ">
              <a:extLst>
                <a:ext uri="{FF2B5EF4-FFF2-40B4-BE49-F238E27FC236}">
                  <a16:creationId xmlns:a16="http://schemas.microsoft.com/office/drawing/2014/main" id="{95B6D283-A848-4D64-9CA0-576C9CB7E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174" y="4669887"/>
              <a:ext cx="33528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United states of america ">
              <a:extLst>
                <a:ext uri="{FF2B5EF4-FFF2-40B4-BE49-F238E27FC236}">
                  <a16:creationId xmlns:a16="http://schemas.microsoft.com/office/drawing/2014/main" id="{F7D3C7CD-8EA5-4401-9BFB-4FACDE70C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252" y="492967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South korea ">
              <a:extLst>
                <a:ext uri="{FF2B5EF4-FFF2-40B4-BE49-F238E27FC236}">
                  <a16:creationId xmlns:a16="http://schemas.microsoft.com/office/drawing/2014/main" id="{B1258778-02E5-43C3-84C9-D8DDA56C5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598" y="5292200"/>
              <a:ext cx="336043" cy="336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 descr="Numbers ">
              <a:extLst>
                <a:ext uri="{FF2B5EF4-FFF2-40B4-BE49-F238E27FC236}">
                  <a16:creationId xmlns:a16="http://schemas.microsoft.com/office/drawing/2014/main" id="{EDC743DF-0C06-4644-ADCF-A3F2E0FA2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102" y="4782616"/>
              <a:ext cx="845627" cy="84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882F3630-2504-4849-83EF-9E349B214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486" y="4774312"/>
              <a:ext cx="862233" cy="86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CA79D7D4-2AE1-4427-BC63-92D254140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277" y="4762992"/>
              <a:ext cx="400304" cy="40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AB042C10-E86D-40D6-A2CF-C262594CA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063" y="5128052"/>
              <a:ext cx="575200" cy="57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6F5940D4-DA14-4944-AC7B-69A9D059A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0692">
              <a:off x="7070575" y="4940375"/>
              <a:ext cx="588207" cy="58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379F2F4A-AD00-4512-972B-CBE3ADE0D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555" y="4703994"/>
              <a:ext cx="588206" cy="588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8">
              <a:extLst>
                <a:ext uri="{FF2B5EF4-FFF2-40B4-BE49-F238E27FC236}">
                  <a16:creationId xmlns:a16="http://schemas.microsoft.com/office/drawing/2014/main" id="{CCBA428C-27C8-44D3-96BB-081676DA2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295" y="5198934"/>
              <a:ext cx="476631" cy="476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52AB18D-595E-4DF1-A896-8630A13245B8}"/>
              </a:ext>
            </a:extLst>
          </p:cNvPr>
          <p:cNvSpPr/>
          <p:nvPr/>
        </p:nvSpPr>
        <p:spPr>
          <a:xfrm>
            <a:off x="1097280" y="1725585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資料型別常見的包含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名義類型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及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數值類型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，名義類型包含二項式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(binominal)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、多項式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(polynomial)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，數值類型則包含整數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(Integer)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、實數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(real number)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、日期單位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(date-time)</a:t>
            </a: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81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Preprocess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資料建構過程並非每次都是乾淨的，</a:t>
            </a:r>
            <a:endParaRPr lang="en-US" altLang="zh-TW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此時則需透過前處理來優化數據。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資料轉化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(Transformation of variables)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資料縮放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正規劃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：產品公差標準化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提取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更改資料類別：生日提取年齡、利息換算成長利率、成績換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缺失值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(Missing value)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：未被記錄到或不存在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由於數據蒐集過程難免產生狀況，因此有些特徵無法記錄到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有時缺時值並非沒紀錄，而是原本就是“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0” (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觀看次數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….)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了解缺失值的成因將決定如何進行後續處置</a:t>
            </a:r>
          </a:p>
        </p:txBody>
      </p:sp>
    </p:spTree>
    <p:extLst>
      <p:ext uri="{BB962C8B-B14F-4D97-AF65-F5344CB8AC3E}">
        <p14:creationId xmlns:p14="http://schemas.microsoft.com/office/powerpoint/2010/main" val="217986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Preprocess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資料建構過程並非每次都是乾淨的，</a:t>
            </a:r>
            <a:endParaRPr lang="en-US" altLang="zh-TW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此時則需透過前處理來優化數據。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418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缺失值：刪除或替換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採用其平均值、極值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最大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最小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或者其他數據代替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詢問數據來源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若相比於整體數聚集，缺時值的比例較少則直接刪除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部分的演算法對於缺失值並不敏感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指不會影響結果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異常值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如果整筆數據中只有一兩筆數據看起來是異常值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將對其執行正規化或者直接刪除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有時模型判斷成功的準則就存在於少量的異常值中</a:t>
            </a:r>
          </a:p>
        </p:txBody>
      </p:sp>
    </p:spTree>
    <p:extLst>
      <p:ext uri="{BB962C8B-B14F-4D97-AF65-F5344CB8AC3E}">
        <p14:creationId xmlns:p14="http://schemas.microsoft.com/office/powerpoint/2010/main" val="128661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基本介紹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04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課堂練習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4CA8E8-4B98-4371-96F8-2C543A70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58" y="1476829"/>
            <a:ext cx="7139760" cy="503413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859073CD-0D7B-4D8F-8FD0-AC78E62699F6}"/>
              </a:ext>
            </a:extLst>
          </p:cNvPr>
          <p:cNvSpPr txBox="1">
            <a:spLocks/>
          </p:cNvSpPr>
          <p:nvPr/>
        </p:nvSpPr>
        <p:spPr>
          <a:xfrm>
            <a:off x="4103077" y="597876"/>
            <a:ext cx="8088923" cy="726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100" dirty="0">
                <a:solidFill>
                  <a:srgbClr val="FF7C80"/>
                </a:solidFill>
              </a:rPr>
              <a:t>YouTube</a:t>
            </a:r>
            <a:r>
              <a:rPr lang="en-US" altLang="zh-TW" sz="4000" dirty="0">
                <a:solidFill>
                  <a:srgbClr val="EAB200"/>
                </a:solidFill>
              </a:rPr>
              <a:t> 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影片觀看流量分析</a:t>
            </a:r>
          </a:p>
        </p:txBody>
      </p:sp>
    </p:spTree>
    <p:extLst>
      <p:ext uri="{BB962C8B-B14F-4D97-AF65-F5344CB8AC3E}">
        <p14:creationId xmlns:p14="http://schemas.microsoft.com/office/powerpoint/2010/main" val="2079277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匯 入</a:t>
            </a:r>
            <a:endParaRPr lang="zh-TW" altLang="en-US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24C2AFEE-F965-4821-97CC-112C444D7A50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34043D9-ED5A-4FE4-B02E-060788C45360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C9B5426-9FC1-48EA-864B-7CAEBE7E0783}"/>
              </a:ext>
            </a:extLst>
          </p:cNvPr>
          <p:cNvSpPr txBox="1"/>
          <p:nvPr/>
        </p:nvSpPr>
        <p:spPr>
          <a:xfrm>
            <a:off x="1616149" y="3340770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資料取得 </a:t>
            </a:r>
            <a:r>
              <a:rPr lang="en-US" altLang="zh-TW" b="1" dirty="0"/>
              <a:t>– Google </a:t>
            </a:r>
            <a:r>
              <a:rPr lang="zh-TW" altLang="en-US" b="1" dirty="0"/>
              <a:t>雲端</a:t>
            </a:r>
            <a:endParaRPr lang="en-US" altLang="zh-TW" b="1" dirty="0"/>
          </a:p>
          <a:p>
            <a:r>
              <a:rPr lang="en-US" altLang="zh-TW" b="0" i="0" u="none" strike="noStrike" dirty="0">
                <a:solidFill>
                  <a:srgbClr val="EAB200"/>
                </a:solidFill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https://reurl.cc/ZbpZZp</a:t>
            </a:r>
            <a:endParaRPr lang="zh-TW" altLang="en-US" b="1" dirty="0">
              <a:solidFill>
                <a:srgbClr val="EAB2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2AC99B-5FB4-4B80-9FB2-490A9E87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70" y="1221857"/>
            <a:ext cx="6265610" cy="498546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AB6B509-2875-4F5E-9DF3-A4F94A5ABBE7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具備強大的 </a:t>
            </a:r>
            <a:r>
              <a:rPr lang="en-US" altLang="zh-TW" dirty="0">
                <a:solidFill>
                  <a:srgbClr val="EAB200"/>
                </a:solidFill>
                <a:latin typeface="Lato" panose="020F0502020204030203" pitchFamily="34" charset="0"/>
              </a:rPr>
              <a:t>Power Query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編輯器可對數據進行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新增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刪除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修改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等整理工作，並且支援 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Excel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多個活頁簿的彙整與處理。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5061098" y="2147778"/>
            <a:ext cx="2240834" cy="1254642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5061098" y="3590799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13DB859-EA70-4AFC-BE09-DF741281BB33}"/>
              </a:ext>
            </a:extLst>
          </p:cNvPr>
          <p:cNvSpPr txBox="1"/>
          <p:nvPr/>
        </p:nvSpPr>
        <p:spPr>
          <a:xfrm>
            <a:off x="1655015" y="444403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資料匯入</a:t>
            </a:r>
            <a:r>
              <a:rPr lang="en-US" altLang="zh-TW" b="1" dirty="0"/>
              <a:t>– Excel</a:t>
            </a:r>
          </a:p>
          <a:p>
            <a:r>
              <a:rPr lang="zh-TW" altLang="en-US" dirty="0"/>
              <a:t>請分別匯入玩具、美妝、科技</a:t>
            </a:r>
            <a:endParaRPr lang="en-US" altLang="zh-TW" dirty="0"/>
          </a:p>
          <a:p>
            <a:r>
              <a:rPr lang="zh-TW" altLang="en-US" dirty="0"/>
              <a:t>綜合、飲食等</a:t>
            </a:r>
            <a:r>
              <a:rPr lang="en-US" altLang="zh-TW" dirty="0"/>
              <a:t>5</a:t>
            </a:r>
            <a:r>
              <a:rPr lang="zh-TW" altLang="en-US" dirty="0"/>
              <a:t>個資料檔案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5323744" y="358259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可以次匯入多個活頁簿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228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C4DC7918-1633-4957-B273-B26E110A5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" r="34891"/>
          <a:stretch/>
        </p:blipFill>
        <p:spPr>
          <a:xfrm>
            <a:off x="1194047" y="3923781"/>
            <a:ext cx="3593889" cy="1514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60A17A-38B0-479A-BD87-6D0EA0196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98" t="10707" r="17325" b="5503"/>
          <a:stretch/>
        </p:blipFill>
        <p:spPr>
          <a:xfrm>
            <a:off x="4890070" y="1221857"/>
            <a:ext cx="633169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類 型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682860" y="252811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995542" y="2528113"/>
            <a:ext cx="1620957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預設遇到數字類型</a:t>
            </a:r>
            <a:endParaRPr lang="en-US" altLang="zh-TW" dirty="0"/>
          </a:p>
          <a:p>
            <a:r>
              <a:rPr lang="zh-TW" altLang="en-US" dirty="0"/>
              <a:t>會設為「整數」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196013" y="1676115"/>
            <a:ext cx="791700" cy="159572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偵測資料類型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偵測資料類型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由於</a:t>
            </a:r>
            <a:r>
              <a:rPr lang="en-US" altLang="zh-TW" dirty="0" err="1">
                <a:latin typeface="+mn-ea"/>
              </a:rPr>
              <a:t>Powre</a:t>
            </a:r>
            <a:r>
              <a:rPr lang="en-US" altLang="zh-TW" dirty="0">
                <a:latin typeface="+mn-ea"/>
              </a:rPr>
              <a:t> BI</a:t>
            </a:r>
            <a:r>
              <a:rPr lang="zh-TW" altLang="en-US" dirty="0">
                <a:latin typeface="+mn-ea"/>
              </a:rPr>
              <a:t>的資料類型非常多元，通常在預設資料載入時就會套用對應的資料型別，同時也可以透過後續設定來修改。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31C717F-6193-4A20-880E-DECBEA6914BC}"/>
              </a:ext>
            </a:extLst>
          </p:cNvPr>
          <p:cNvSpPr/>
          <p:nvPr/>
        </p:nvSpPr>
        <p:spPr>
          <a:xfrm>
            <a:off x="1194047" y="552599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CE8129-03B3-45C3-8334-14FFDC1DE58D}"/>
              </a:ext>
            </a:extLst>
          </p:cNvPr>
          <p:cNvSpPr txBox="1"/>
          <p:nvPr/>
        </p:nvSpPr>
        <p:spPr>
          <a:xfrm>
            <a:off x="1655015" y="5552380"/>
            <a:ext cx="2563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重新指定資料類型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資料類型</a:t>
            </a:r>
            <a:r>
              <a:rPr lang="en-US" altLang="zh-TW" sz="1400" b="1" dirty="0"/>
              <a:t>&gt;&gt;True/False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8701910" y="2301677"/>
            <a:ext cx="891713" cy="13037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3473EDD-2B83-41D6-8B00-98E5E17AD1AC}"/>
              </a:ext>
            </a:extLst>
          </p:cNvPr>
          <p:cNvSpPr/>
          <p:nvPr/>
        </p:nvSpPr>
        <p:spPr>
          <a:xfrm>
            <a:off x="6196013" y="3340770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0430362-A958-4107-ACF9-67DD9925E7B3}"/>
              </a:ext>
            </a:extLst>
          </p:cNvPr>
          <p:cNvSpPr txBox="1"/>
          <p:nvPr/>
        </p:nvSpPr>
        <p:spPr>
          <a:xfrm>
            <a:off x="6508695" y="3340770"/>
            <a:ext cx="1980029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可透過後續編輯做修正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8A73BF-5AD4-41CB-9DDF-6E804DDE05A9}"/>
              </a:ext>
            </a:extLst>
          </p:cNvPr>
          <p:cNvSpPr/>
          <p:nvPr/>
        </p:nvSpPr>
        <p:spPr>
          <a:xfrm>
            <a:off x="2586037" y="4533900"/>
            <a:ext cx="1189617" cy="28098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1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B090AA21-F0D5-4B3F-AEB7-248CDFC1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9" t="10700" r="20017" b="15095"/>
          <a:stretch/>
        </p:blipFill>
        <p:spPr>
          <a:xfrm>
            <a:off x="4879367" y="1221856"/>
            <a:ext cx="6315179" cy="4985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刪 除 空 值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8269439" y="2603561"/>
            <a:ext cx="874561" cy="91687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269439" y="3593683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582121" y="3585483"/>
            <a:ext cx="1441420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移除空白資料列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7677150" y="1588791"/>
            <a:ext cx="298207" cy="568545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004C7F4-990B-4FD0-A8B2-C8A795B4BC07}"/>
              </a:ext>
            </a:extLst>
          </p:cNvPr>
          <p:cNvSpPr/>
          <p:nvPr/>
        </p:nvSpPr>
        <p:spPr>
          <a:xfrm>
            <a:off x="8269439" y="1595332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8C5915-1230-4FD6-AE8B-42442FFBA04A}"/>
              </a:ext>
            </a:extLst>
          </p:cNvPr>
          <p:cNvSpPr txBox="1"/>
          <p:nvPr/>
        </p:nvSpPr>
        <p:spPr>
          <a:xfrm>
            <a:off x="8582121" y="1587132"/>
            <a:ext cx="1441420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移除空白資料行</a:t>
            </a:r>
            <a:endParaRPr lang="zh-TW" altLang="en-US" sz="1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E1D5971-51CD-4C64-9CDE-F092C7711FAE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188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移除空白資料列</a:t>
            </a:r>
            <a:endParaRPr lang="en-US" altLang="zh-TW" b="1" dirty="0"/>
          </a:p>
          <a:p>
            <a:r>
              <a:rPr lang="zh-TW" altLang="en-US" sz="1400" b="1" dirty="0"/>
              <a:t>縮減資料列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移除資料列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移除空白資料列</a:t>
            </a:r>
            <a:endParaRPr lang="en-US" altLang="zh-TW" sz="14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4FDE3B-58C0-43DB-BF34-0B031E98B8A4}"/>
              </a:ext>
            </a:extLst>
          </p:cNvPr>
          <p:cNvSpPr txBox="1"/>
          <p:nvPr/>
        </p:nvSpPr>
        <p:spPr>
          <a:xfrm>
            <a:off x="1655015" y="4444036"/>
            <a:ext cx="2188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移除空白資料行</a:t>
            </a:r>
            <a:endParaRPr lang="en-US" altLang="zh-TW" b="1" dirty="0"/>
          </a:p>
          <a:p>
            <a:r>
              <a:rPr lang="zh-TW" altLang="en-US" sz="1400" b="1" dirty="0"/>
              <a:t>管理資料行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選擇資料行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選擇要保留的資料行</a:t>
            </a:r>
            <a:endParaRPr lang="en-US" altLang="zh-TW" sz="1400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8924847-14B2-4632-92BF-09291C9542A3}"/>
              </a:ext>
            </a:extLst>
          </p:cNvPr>
          <p:cNvSpPr/>
          <p:nvPr/>
        </p:nvSpPr>
        <p:spPr>
          <a:xfrm>
            <a:off x="3978582" y="3444619"/>
            <a:ext cx="715394" cy="15648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2B6838-5012-4A75-B0EA-37375FCEB3EA}"/>
              </a:ext>
            </a:extLst>
          </p:cNvPr>
          <p:cNvSpPr/>
          <p:nvPr/>
        </p:nvSpPr>
        <p:spPr>
          <a:xfrm rot="5400000">
            <a:off x="3731532" y="4598753"/>
            <a:ext cx="650580" cy="15648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1CD3AD-C107-467B-B096-A3F2062917AA}"/>
              </a:ext>
            </a:extLst>
          </p:cNvPr>
          <p:cNvSpPr txBox="1"/>
          <p:nvPr/>
        </p:nvSpPr>
        <p:spPr>
          <a:xfrm>
            <a:off x="3520475" y="3338673"/>
            <a:ext cx="39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列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98E4595-F76E-44C9-97CA-E031DF616A96}"/>
              </a:ext>
            </a:extLst>
          </p:cNvPr>
          <p:cNvSpPr txBox="1"/>
          <p:nvPr/>
        </p:nvSpPr>
        <p:spPr>
          <a:xfrm>
            <a:off x="3526620" y="4448491"/>
            <a:ext cx="39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行</a:t>
            </a:r>
            <a:endParaRPr lang="en-US" altLang="zh-TW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在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中可以批次處理不需要的欄位，包還透過列刪除或者行刪除來快速整理資料，甚至可透過刪除重複值來剔除資料。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切換關閉並套用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3848635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D7D8376E-8A09-425D-B446-33D716BD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85" t="10775" r="20204" b="15426"/>
          <a:stretch/>
        </p:blipFill>
        <p:spPr>
          <a:xfrm>
            <a:off x="4887232" y="1221855"/>
            <a:ext cx="6304966" cy="498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調 整 字 母 大 小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7648979" y="2024359"/>
            <a:ext cx="783821" cy="103576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951667" y="4052126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7264349" y="4043926"/>
            <a:ext cx="2518638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資料列中有大寫寫不一的欄位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299200" y="3124467"/>
            <a:ext cx="996950" cy="91945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004C7F4-990B-4FD0-A8B2-C8A795B4BC07}"/>
              </a:ext>
            </a:extLst>
          </p:cNvPr>
          <p:cNvSpPr/>
          <p:nvPr/>
        </p:nvSpPr>
        <p:spPr>
          <a:xfrm>
            <a:off x="7961055" y="3094809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8C5915-1230-4FD6-AE8B-42442FFBA04A}"/>
              </a:ext>
            </a:extLst>
          </p:cNvPr>
          <p:cNvSpPr txBox="1"/>
          <p:nvPr/>
        </p:nvSpPr>
        <p:spPr>
          <a:xfrm>
            <a:off x="8273737" y="3086609"/>
            <a:ext cx="2568332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通一改為字首大寫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前方無空格</a:t>
            </a:r>
            <a:endParaRPr lang="zh-TW" altLang="en-US" sz="1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E1D5971-51CD-4C64-9CDE-F092C7711FAE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統一改為字首大寫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格式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每個單字大寫</a:t>
            </a:r>
            <a:endParaRPr lang="en-US" altLang="zh-TW" sz="14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4FDE3B-58C0-43DB-BF34-0B031E98B8A4}"/>
              </a:ext>
            </a:extLst>
          </p:cNvPr>
          <p:cNvSpPr txBox="1"/>
          <p:nvPr/>
        </p:nvSpPr>
        <p:spPr>
          <a:xfrm>
            <a:off x="1655015" y="4444036"/>
            <a:ext cx="249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修剪資料內容中的空格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格式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修剪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因為資料表中文字的微小差異，包含大小寫、空格數不同將被視為不一樣的資料，因此可透過「格式」功能來協助完成。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切換關閉並套用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264708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44268D57-63B1-4D9B-8AE5-BC00378B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02" y="1221855"/>
            <a:ext cx="6307496" cy="498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取 代 資 料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303080" y="4075824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6615762" y="4075824"/>
            <a:ext cx="1917513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將</a:t>
            </a:r>
            <a:r>
              <a:rPr lang="en-US" altLang="zh-TW" dirty="0"/>
              <a:t>People</a:t>
            </a:r>
            <a:r>
              <a:rPr lang="zh-TW" altLang="en-US" dirty="0"/>
              <a:t>改成</a:t>
            </a:r>
            <a:r>
              <a:rPr lang="en-US" altLang="zh-TW" dirty="0"/>
              <a:t>Person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277934" y="3124467"/>
            <a:ext cx="996950" cy="91945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資料內容取代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取代值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輸入要取代的資料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有時資料的內容想做修正，需要重複執行步驟，因此可透過「取代」或者「新增首碼」來快速完成以上指令。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2262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資料新增首碼與尾碼</a:t>
            </a:r>
            <a:endParaRPr lang="en-US" altLang="zh-TW" b="1" dirty="0"/>
          </a:p>
          <a:p>
            <a:r>
              <a:rPr lang="zh-TW" altLang="en-US" sz="1200" b="1" dirty="0"/>
              <a:t>轉換</a:t>
            </a:r>
            <a:r>
              <a:rPr lang="en-US" altLang="zh-TW" sz="1200" b="1" dirty="0"/>
              <a:t>&gt;&gt;</a:t>
            </a:r>
            <a:r>
              <a:rPr lang="zh-TW" altLang="en-US" sz="1200" b="1" dirty="0"/>
              <a:t>格式</a:t>
            </a:r>
            <a:r>
              <a:rPr lang="en-US" altLang="zh-TW" sz="1200" b="1" dirty="0"/>
              <a:t>&gt;&gt;</a:t>
            </a:r>
            <a:r>
              <a:rPr lang="zh-TW" altLang="en-US" sz="1200" b="1" dirty="0"/>
              <a:t>新增首碼與尾碼</a:t>
            </a:r>
            <a:endParaRPr lang="en-US" altLang="zh-TW" sz="12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9F580A-0C76-4780-87B2-7D48FBA5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07" y="3925545"/>
            <a:ext cx="3608828" cy="1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9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57336413-8F91-4303-A45B-618F8525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8" t="11085" r="20029" b="15427"/>
          <a:stretch/>
        </p:blipFill>
        <p:spPr>
          <a:xfrm>
            <a:off x="4884701" y="1227366"/>
            <a:ext cx="6313493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分 割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538280" y="3891674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850962" y="3891674"/>
            <a:ext cx="1620957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選擇要輸出的日期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8533275" y="2023775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新增日期欄位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日期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選擇要輸出的單位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日期常被用於各種資料表篩選中，可透過新增不同時間因子的欄位來達到細節的篩選：年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季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月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日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分等。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26FB51-3AE2-4BA6-829A-944398AE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50" y="4014714"/>
            <a:ext cx="800100" cy="695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F0E90E-3049-49AF-9342-AF0845A58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50" y="4749217"/>
            <a:ext cx="1028700" cy="1133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171437-9B3D-450D-BDEB-CA2DF0548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1" y="4014714"/>
            <a:ext cx="1143000" cy="6953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4EA9E94-2C3E-453D-AD59-A42C7B732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1" y="4749217"/>
            <a:ext cx="1028700" cy="914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9C9D5AE-7EC3-49E0-9BCA-7AFD5F640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952" y="4014714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6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9B0FD2A1-8748-4736-8537-B4361A26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分 割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554534" y="4776359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6867216" y="4776359"/>
            <a:ext cx="1980029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將中文與英文的字分開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096000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分割資料行內容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分割資料行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依字元數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除此之外，字串型別的資料也能透過分割的形式進行欄位新增，資料分割邏輯可依照數字</a:t>
            </a:r>
            <a:r>
              <a:rPr lang="en-US" altLang="zh-TW" dirty="0">
                <a:latin typeface="+mn-ea"/>
              </a:rPr>
              <a:t>/</a:t>
            </a:r>
            <a:r>
              <a:rPr lang="zh-TW" altLang="en-US" dirty="0">
                <a:latin typeface="+mn-ea"/>
              </a:rPr>
              <a:t>非數字、字元數來進行分割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2AA8FE4-FC17-4CA7-AD8B-75601A5BD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9"/>
          <a:stretch/>
        </p:blipFill>
        <p:spPr>
          <a:xfrm>
            <a:off x="1194048" y="3925018"/>
            <a:ext cx="3593888" cy="150828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731C717F-6193-4A20-880E-DECBEA6914BC}"/>
              </a:ext>
            </a:extLst>
          </p:cNvPr>
          <p:cNvSpPr/>
          <p:nvPr/>
        </p:nvSpPr>
        <p:spPr>
          <a:xfrm>
            <a:off x="1194047" y="552599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CE8129-03B3-45C3-8334-14FFDC1DE58D}"/>
              </a:ext>
            </a:extLst>
          </p:cNvPr>
          <p:cNvSpPr txBox="1"/>
          <p:nvPr/>
        </p:nvSpPr>
        <p:spPr>
          <a:xfrm>
            <a:off x="1655015" y="555238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取代缺失值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取代缺少的文字</a:t>
            </a:r>
            <a:endParaRPr lang="en-US" altLang="zh-TW" sz="1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7CB11E-22CA-453F-83FE-17D9BDA362E5}"/>
              </a:ext>
            </a:extLst>
          </p:cNvPr>
          <p:cNvSpPr txBox="1"/>
          <p:nvPr/>
        </p:nvSpPr>
        <p:spPr>
          <a:xfrm>
            <a:off x="3192627" y="411407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Joeman</a:t>
            </a:r>
            <a:r>
              <a:rPr lang="en-US" altLang="zh-TW" dirty="0"/>
              <a:t> </a:t>
            </a:r>
            <a:r>
              <a:rPr lang="zh-TW" altLang="en-US" dirty="0"/>
              <a:t>九妹</a:t>
            </a:r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6AA0B97-CEF2-438F-A8E3-5291CB0ABBF6}"/>
              </a:ext>
            </a:extLst>
          </p:cNvPr>
          <p:cNvCxnSpPr/>
          <p:nvPr/>
        </p:nvCxnSpPr>
        <p:spPr>
          <a:xfrm>
            <a:off x="3300413" y="4405441"/>
            <a:ext cx="775981" cy="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5698F5-DE78-41DB-A047-5FF7CAB5C706}"/>
              </a:ext>
            </a:extLst>
          </p:cNvPr>
          <p:cNvCxnSpPr>
            <a:cxnSpLocks/>
          </p:cNvCxnSpPr>
          <p:nvPr/>
        </p:nvCxnSpPr>
        <p:spPr>
          <a:xfrm flipV="1">
            <a:off x="3286125" y="4451899"/>
            <a:ext cx="142875" cy="172490"/>
          </a:xfrm>
          <a:prstGeom prst="straightConnector1">
            <a:avLst/>
          </a:prstGeom>
          <a:ln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BCFE07-DF52-47FE-A336-E60E92BD8F42}"/>
              </a:ext>
            </a:extLst>
          </p:cNvPr>
          <p:cNvSpPr txBox="1"/>
          <p:nvPr/>
        </p:nvSpPr>
        <p:spPr>
          <a:xfrm>
            <a:off x="2960646" y="462438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6</a:t>
            </a:r>
            <a:r>
              <a:rPr lang="zh-TW" altLang="en-US" sz="1400" dirty="0"/>
              <a:t>個字元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DBBFC19-C9D8-4C12-81C5-04089507EA37}"/>
              </a:ext>
            </a:extLst>
          </p:cNvPr>
          <p:cNvCxnSpPr>
            <a:cxnSpLocks/>
          </p:cNvCxnSpPr>
          <p:nvPr/>
        </p:nvCxnSpPr>
        <p:spPr>
          <a:xfrm flipH="1" flipV="1">
            <a:off x="1471613" y="4538144"/>
            <a:ext cx="1492043" cy="242516"/>
          </a:xfrm>
          <a:prstGeom prst="straightConnector1">
            <a:avLst/>
          </a:prstGeom>
          <a:ln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989767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17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C223141-E7B7-4231-8B60-4090B2CF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8" t="10707" r="17412" b="5503"/>
          <a:stretch/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5740401" y="1671439"/>
            <a:ext cx="546100" cy="51931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新增索引資料行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索引資料行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編號方式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數值型資料，可透過資料行列之間的換算來取得新值；亦可透過篩選形式來複製、索引以及產生新的標籤值。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096000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D7D2726-3FA5-4AFE-A308-60F12ED0AD0D}"/>
              </a:ext>
            </a:extLst>
          </p:cNvPr>
          <p:cNvSpPr/>
          <p:nvPr/>
        </p:nvSpPr>
        <p:spPr>
          <a:xfrm>
            <a:off x="6387377" y="191194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09EC06B-0460-419A-AAD8-4A7C1599041C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F553B5-F33E-4388-83CF-8E3874BFC883}"/>
              </a:ext>
            </a:extLst>
          </p:cNvPr>
          <p:cNvSpPr txBox="1"/>
          <p:nvPr/>
        </p:nvSpPr>
        <p:spPr>
          <a:xfrm>
            <a:off x="1655015" y="4444036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新增複製資料行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複製資料行</a:t>
            </a:r>
            <a:endParaRPr lang="en-US" altLang="zh-TW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ACB873-BA98-4348-854C-81AA6D2410C4}"/>
              </a:ext>
            </a:extLst>
          </p:cNvPr>
          <p:cNvSpPr txBox="1"/>
          <p:nvPr/>
        </p:nvSpPr>
        <p:spPr>
          <a:xfrm>
            <a:off x="6702831" y="1907843"/>
            <a:ext cx="1261884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選擇索引方式</a:t>
            </a:r>
          </a:p>
        </p:txBody>
      </p:sp>
    </p:spTree>
    <p:extLst>
      <p:ext uri="{BB962C8B-B14F-4D97-AF65-F5344CB8AC3E}">
        <p14:creationId xmlns:p14="http://schemas.microsoft.com/office/powerpoint/2010/main" val="305362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0053564-B25D-4B36-957D-09B6F5B8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122185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1248241"/>
            <a:ext cx="3236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新增條件資料行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條件資料行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br>
              <a:rPr lang="en-US" altLang="zh-TW" sz="1400" b="1" dirty="0"/>
            </a:br>
            <a:r>
              <a:rPr lang="zh-TW" altLang="en-US" sz="1400" b="1" dirty="0"/>
              <a:t>範例：新增一個欄位顯示當支影片觀看</a:t>
            </a:r>
            <a:endParaRPr lang="en-US" altLang="zh-TW" sz="1400" b="1" dirty="0"/>
          </a:p>
          <a:p>
            <a:r>
              <a:rPr lang="zh-TW" altLang="en-US" sz="1400" b="1" dirty="0"/>
              <a:t>人數是否有</a:t>
            </a:r>
            <a:r>
              <a:rPr lang="zh-TW" altLang="en-US" sz="1400" b="1" dirty="0">
                <a:solidFill>
                  <a:srgbClr val="EAB200"/>
                </a:solidFill>
              </a:rPr>
              <a:t>突破</a:t>
            </a:r>
            <a:r>
              <a:rPr lang="en-US" altLang="zh-TW" sz="1400" b="1" dirty="0">
                <a:solidFill>
                  <a:srgbClr val="EAB200"/>
                </a:solidFill>
              </a:rPr>
              <a:t>10</a:t>
            </a:r>
            <a:r>
              <a:rPr lang="zh-TW" altLang="en-US" sz="1400" b="1" dirty="0">
                <a:solidFill>
                  <a:srgbClr val="EAB200"/>
                </a:solidFill>
              </a:rPr>
              <a:t>萬</a:t>
            </a:r>
            <a:r>
              <a:rPr lang="zh-TW" altLang="en-US" sz="1400" b="1" dirty="0"/>
              <a:t>觀看</a:t>
            </a:r>
            <a:endParaRPr lang="en-US" altLang="zh-TW" sz="14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7010400" y="4644409"/>
            <a:ext cx="1781175" cy="34017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09EC06B-0460-419A-AAD8-4A7C1599041C}"/>
              </a:ext>
            </a:extLst>
          </p:cNvPr>
          <p:cNvSpPr/>
          <p:nvPr/>
        </p:nvSpPr>
        <p:spPr>
          <a:xfrm>
            <a:off x="1194047" y="362848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F553B5-F33E-4388-83CF-8E3874BFC883}"/>
              </a:ext>
            </a:extLst>
          </p:cNvPr>
          <p:cNvSpPr txBox="1"/>
          <p:nvPr/>
        </p:nvSpPr>
        <p:spPr>
          <a:xfrm>
            <a:off x="1655015" y="3654871"/>
            <a:ext cx="3236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新增條件資料行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條件資料行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endParaRPr lang="en-US" altLang="zh-TW" sz="1400" b="1" dirty="0"/>
          </a:p>
          <a:p>
            <a:r>
              <a:rPr lang="zh-TW" altLang="en-US" sz="1400" b="1" dirty="0"/>
              <a:t>範例：新增欄位顯示當支影片觀看人數</a:t>
            </a:r>
            <a:endParaRPr lang="en-US" altLang="zh-TW" sz="1400" b="1" dirty="0"/>
          </a:p>
          <a:p>
            <a:r>
              <a:rPr lang="zh-TW" altLang="en-US" sz="1400" b="1" dirty="0"/>
              <a:t>是否有</a:t>
            </a:r>
            <a:r>
              <a:rPr lang="zh-TW" altLang="en-US" sz="1400" b="1" dirty="0">
                <a:solidFill>
                  <a:srgbClr val="EAB200"/>
                </a:solidFill>
              </a:rPr>
              <a:t>突破</a:t>
            </a:r>
            <a:r>
              <a:rPr lang="en-US" altLang="zh-TW" sz="1400" b="1" dirty="0">
                <a:solidFill>
                  <a:srgbClr val="EAB200"/>
                </a:solidFill>
              </a:rPr>
              <a:t>10</a:t>
            </a:r>
            <a:r>
              <a:rPr lang="zh-TW" altLang="en-US" sz="1400" b="1" dirty="0">
                <a:solidFill>
                  <a:srgbClr val="EAB200"/>
                </a:solidFill>
              </a:rPr>
              <a:t>萬</a:t>
            </a:r>
            <a:r>
              <a:rPr lang="zh-TW" altLang="en-US" sz="1400" b="1" dirty="0"/>
              <a:t>觀看以及</a:t>
            </a:r>
            <a:r>
              <a:rPr lang="zh-TW" altLang="en-US" sz="1400" b="1" dirty="0">
                <a:solidFill>
                  <a:srgbClr val="FF7C80"/>
                </a:solidFill>
              </a:rPr>
              <a:t>低於</a:t>
            </a:r>
            <a:r>
              <a:rPr lang="en-US" altLang="zh-TW" sz="1400" b="1" dirty="0">
                <a:solidFill>
                  <a:srgbClr val="FF7C80"/>
                </a:solidFill>
              </a:rPr>
              <a:t>5</a:t>
            </a:r>
            <a:r>
              <a:rPr lang="zh-TW" altLang="en-US" sz="1400" b="1" dirty="0">
                <a:solidFill>
                  <a:srgbClr val="FF7C80"/>
                </a:solidFill>
              </a:rPr>
              <a:t>萬</a:t>
            </a:r>
            <a:r>
              <a:rPr lang="zh-TW" altLang="en-US" sz="1400" b="1" dirty="0"/>
              <a:t>觀看</a:t>
            </a:r>
            <a:endParaRPr lang="en-US" altLang="zh-TW" sz="1400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B6A221-F8D4-46E6-990E-B10D2390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03"/>
          <a:stretch/>
        </p:blipFill>
        <p:spPr>
          <a:xfrm>
            <a:off x="1194047" y="2290288"/>
            <a:ext cx="3593888" cy="127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BAC944-2CDB-4A05-985D-D6B01123A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47" y="4662204"/>
            <a:ext cx="3593888" cy="16417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37693FE-DF86-4799-A24F-22B622600981}"/>
              </a:ext>
            </a:extLst>
          </p:cNvPr>
          <p:cNvSpPr/>
          <p:nvPr/>
        </p:nvSpPr>
        <p:spPr>
          <a:xfrm>
            <a:off x="7010400" y="3598416"/>
            <a:ext cx="1781175" cy="34017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7C8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B646C5-A5BA-401A-95ED-BE8FFF75CB5C}"/>
              </a:ext>
            </a:extLst>
          </p:cNvPr>
          <p:cNvSpPr/>
          <p:nvPr/>
        </p:nvSpPr>
        <p:spPr>
          <a:xfrm>
            <a:off x="7010400" y="3000376"/>
            <a:ext cx="1781175" cy="23336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1F82A3E-E5B8-4725-A841-12176318E9D7}"/>
              </a:ext>
            </a:extLst>
          </p:cNvPr>
          <p:cNvSpPr/>
          <p:nvPr/>
        </p:nvSpPr>
        <p:spPr>
          <a:xfrm>
            <a:off x="8022990" y="2635969"/>
            <a:ext cx="291377" cy="299577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AC6885-9AAB-4360-91C6-38E95649BF40}"/>
              </a:ext>
            </a:extLst>
          </p:cNvPr>
          <p:cNvSpPr txBox="1"/>
          <p:nvPr/>
        </p:nvSpPr>
        <p:spPr>
          <a:xfrm>
            <a:off x="8338444" y="2631869"/>
            <a:ext cx="2127505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觀看數低於</a:t>
            </a:r>
            <a:r>
              <a:rPr lang="en-US" altLang="zh-TW" dirty="0"/>
              <a:t>5</a:t>
            </a:r>
            <a:r>
              <a:rPr lang="zh-TW" altLang="en-US" dirty="0"/>
              <a:t>萬 顯示</a:t>
            </a:r>
            <a:r>
              <a:rPr lang="en-US" altLang="zh-TW" dirty="0"/>
              <a:t>Low</a:t>
            </a:r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393DAE8-A3E0-41F0-AED6-7F3F865E3798}"/>
              </a:ext>
            </a:extLst>
          </p:cNvPr>
          <p:cNvSpPr/>
          <p:nvPr/>
        </p:nvSpPr>
        <p:spPr>
          <a:xfrm>
            <a:off x="8022990" y="3999589"/>
            <a:ext cx="291377" cy="2995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CC02F0-C010-4BC4-A98E-51046C0514C1}"/>
              </a:ext>
            </a:extLst>
          </p:cNvPr>
          <p:cNvSpPr txBox="1"/>
          <p:nvPr/>
        </p:nvSpPr>
        <p:spPr>
          <a:xfrm>
            <a:off x="8338444" y="3995489"/>
            <a:ext cx="2077813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觀看數突破</a:t>
            </a:r>
            <a:r>
              <a:rPr lang="en-US" altLang="zh-TW" dirty="0"/>
              <a:t>5</a:t>
            </a:r>
            <a:r>
              <a:rPr lang="zh-TW" altLang="en-US" dirty="0"/>
              <a:t>萬 顯示</a:t>
            </a:r>
            <a:r>
              <a:rPr lang="en-US" altLang="zh-TW" dirty="0"/>
              <a:t>Mid</a:t>
            </a:r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441B7E-3511-4F99-997A-EE00351DEF74}"/>
              </a:ext>
            </a:extLst>
          </p:cNvPr>
          <p:cNvSpPr/>
          <p:nvPr/>
        </p:nvSpPr>
        <p:spPr>
          <a:xfrm>
            <a:off x="8022990" y="505272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3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80A034-E9CE-4908-B424-6188C85E6CF4}"/>
              </a:ext>
            </a:extLst>
          </p:cNvPr>
          <p:cNvSpPr txBox="1"/>
          <p:nvPr/>
        </p:nvSpPr>
        <p:spPr>
          <a:xfrm>
            <a:off x="8338444" y="5048623"/>
            <a:ext cx="2266967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觀看數突破</a:t>
            </a:r>
            <a:r>
              <a:rPr lang="en-US" altLang="zh-TW" dirty="0"/>
              <a:t>10</a:t>
            </a:r>
            <a:r>
              <a:rPr lang="zh-TW" altLang="en-US" dirty="0"/>
              <a:t>萬 顯示</a:t>
            </a:r>
            <a:r>
              <a:rPr lang="en-US" altLang="zh-TW" dirty="0"/>
              <a:t>High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544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系列提供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數據準備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、資料整理、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的數據挖掘、互動式的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儀表板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、以及各種增強分析功能。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97280" y="2180141"/>
            <a:ext cx="1005840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Microsoft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提供的資料分析軟體、服務和工具是以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為核心，搭配各種地端和雲端的資料服務，讓企業能夠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輕鬆、快速、彈性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的建制和部署創新的資料平台。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除了可以整合連接多樣化的資料來源，簡單容易上手的資料處理、模型設計，和報表設計，整個搭建的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架構環境還可以讓使用者、開發者、資料分析人員協同運作，共同分享資料分析的成果。</a:t>
            </a:r>
            <a:endParaRPr lang="zh-TW" altLang="en-US" dirty="0">
              <a:latin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B15C39-BC40-4C7D-9601-5A668DB4A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851" y="4249012"/>
            <a:ext cx="1495990" cy="14959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AF3D19B-150D-44AD-BB7D-1DCC405AF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159" y="4249012"/>
            <a:ext cx="1495990" cy="149599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109D7E9-D10C-4FA5-8BC7-5B69E80BF72C}"/>
              </a:ext>
            </a:extLst>
          </p:cNvPr>
          <p:cNvSpPr/>
          <p:nvPr/>
        </p:nvSpPr>
        <p:spPr>
          <a:xfrm>
            <a:off x="3898630" y="4781107"/>
            <a:ext cx="7259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1E9E05E-C48E-4A22-9494-86333D80C949}"/>
              </a:ext>
            </a:extLst>
          </p:cNvPr>
          <p:cNvSpPr/>
          <p:nvPr/>
        </p:nvSpPr>
        <p:spPr>
          <a:xfrm>
            <a:off x="7567470" y="4781107"/>
            <a:ext cx="7259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741C28-3934-4F88-807F-ABCB89FA8110}"/>
              </a:ext>
            </a:extLst>
          </p:cNvPr>
          <p:cNvSpPr txBox="1"/>
          <p:nvPr/>
        </p:nvSpPr>
        <p:spPr>
          <a:xfrm>
            <a:off x="1954159" y="5827472"/>
            <a:ext cx="149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資料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輸入</a:t>
            </a:r>
            <a:endParaRPr lang="zh-TW" altLang="en-US" sz="2400" b="1" dirty="0">
              <a:latin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D59846-73F2-48CD-B719-52C43C8ACB2B}"/>
              </a:ext>
            </a:extLst>
          </p:cNvPr>
          <p:cNvSpPr txBox="1"/>
          <p:nvPr/>
        </p:nvSpPr>
        <p:spPr>
          <a:xfrm>
            <a:off x="8499452" y="5827472"/>
            <a:ext cx="198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可視化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</a:rPr>
              <a:t>輸出</a:t>
            </a:r>
            <a:endParaRPr lang="zh-TW" altLang="en-US" sz="2400" b="1" dirty="0">
              <a:latin typeface="+mn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8801772-4D8F-469D-8D3E-4B56079AFEA0}"/>
              </a:ext>
            </a:extLst>
          </p:cNvPr>
          <p:cNvGrpSpPr/>
          <p:nvPr/>
        </p:nvGrpSpPr>
        <p:grpSpPr>
          <a:xfrm>
            <a:off x="5277852" y="4178859"/>
            <a:ext cx="1636296" cy="1636296"/>
            <a:chOff x="5308332" y="4239200"/>
            <a:chExt cx="1636296" cy="163629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3B5CF3-4C0C-4831-ADAF-EE91A337E974}"/>
                </a:ext>
              </a:extLst>
            </p:cNvPr>
            <p:cNvSpPr/>
            <p:nvPr/>
          </p:nvSpPr>
          <p:spPr>
            <a:xfrm>
              <a:off x="5308332" y="4239200"/>
              <a:ext cx="1636296" cy="16362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Picture 2" descr="Power BI Logo PNG Vector (EPS) Free Download">
              <a:extLst>
                <a:ext uri="{FF2B5EF4-FFF2-40B4-BE49-F238E27FC236}">
                  <a16:creationId xmlns:a16="http://schemas.microsoft.com/office/drawing/2014/main" id="{CD54D022-813B-43D7-A1EA-7D9E9BF1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103" y="4610100"/>
              <a:ext cx="852754" cy="894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309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426DCA-A50A-4C84-A25C-67BD7361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122185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1248241"/>
            <a:ext cx="31149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新增自訂資料行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自訂資料行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endParaRPr lang="en-US" altLang="zh-TW" sz="1400" b="1" dirty="0"/>
          </a:p>
          <a:p>
            <a:r>
              <a:rPr lang="zh-TW" altLang="en-US" sz="1400" b="1" dirty="0"/>
              <a:t>範例：計算</a:t>
            </a:r>
            <a:r>
              <a:rPr lang="zh-TW" altLang="en-US" sz="1400" b="1" dirty="0">
                <a:solidFill>
                  <a:srgbClr val="FFC000"/>
                </a:solidFill>
              </a:rPr>
              <a:t>觀看數</a:t>
            </a:r>
            <a:r>
              <a:rPr lang="zh-TW" altLang="en-US" sz="1400" b="1" dirty="0"/>
              <a:t>與</a:t>
            </a:r>
            <a:r>
              <a:rPr lang="zh-TW" altLang="en-US" sz="1400" b="1" dirty="0">
                <a:solidFill>
                  <a:srgbClr val="FFC000"/>
                </a:solidFill>
              </a:rPr>
              <a:t>留言數</a:t>
            </a:r>
            <a:r>
              <a:rPr lang="zh-TW" altLang="en-US" sz="1400" b="1" dirty="0"/>
              <a:t>的比例</a:t>
            </a:r>
            <a:endParaRPr lang="en-US" altLang="zh-TW" sz="14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496050" y="2901334"/>
            <a:ext cx="2686050" cy="34017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441B7E-3511-4F99-997A-EE00351DEF74}"/>
              </a:ext>
            </a:extLst>
          </p:cNvPr>
          <p:cNvSpPr/>
          <p:nvPr/>
        </p:nvSpPr>
        <p:spPr>
          <a:xfrm>
            <a:off x="7594365" y="3339038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80A034-E9CE-4908-B424-6188C85E6CF4}"/>
              </a:ext>
            </a:extLst>
          </p:cNvPr>
          <p:cNvSpPr txBox="1"/>
          <p:nvPr/>
        </p:nvSpPr>
        <p:spPr>
          <a:xfrm>
            <a:off x="7909819" y="3334938"/>
            <a:ext cx="2159566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留言數之餘觀看數的比例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00910-7B49-4F5D-AB6E-58260F2A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48" y="2691073"/>
            <a:ext cx="3593888" cy="2255793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CB835F-60C0-4A59-9DAD-A57113E0C5A5}"/>
              </a:ext>
            </a:extLst>
          </p:cNvPr>
          <p:cNvSpPr txBox="1"/>
          <p:nvPr/>
        </p:nvSpPr>
        <p:spPr>
          <a:xfrm>
            <a:off x="1194047" y="2189098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sz="2000" dirty="0"/>
              <a:t>比例：當支留言數</a:t>
            </a:r>
            <a:r>
              <a:rPr lang="en-US" altLang="zh-TW" sz="2000" dirty="0"/>
              <a:t>/</a:t>
            </a:r>
            <a:r>
              <a:rPr lang="zh-TW" altLang="en-US" sz="2000" dirty="0"/>
              <a:t>當支觀看數</a:t>
            </a:r>
          </a:p>
        </p:txBody>
      </p:sp>
    </p:spTree>
    <p:extLst>
      <p:ext uri="{BB962C8B-B14F-4D97-AF65-F5344CB8AC3E}">
        <p14:creationId xmlns:p14="http://schemas.microsoft.com/office/powerpoint/2010/main" val="322139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課 堂 練 習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4A9DCD-DB74-4F6D-8093-8856957D7CA7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請同學根據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個資料表，分別新增以下資料欄位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B579CB-8764-48E4-98AC-17F93E3C2B37}"/>
              </a:ext>
            </a:extLst>
          </p:cNvPr>
          <p:cNvSpPr/>
          <p:nvPr/>
        </p:nvSpPr>
        <p:spPr>
          <a:xfrm>
            <a:off x="1066800" y="1749254"/>
            <a:ext cx="10058400" cy="445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將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Youtuber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中文名字與英文姓名分割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將影片種類的名城統一改為前面無空格，且字首大寫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新增影片上架年分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月份，以及幾點上傳影片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新增欄位顯示該支影片是否超過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10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萬訂閱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新增欄位顯示該支影片是否超過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50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萬訂閱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新增影片觀看數與喜歡數的比例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新增影片喜歡數與不喜歡數的比例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新增影片觀看數與留言數比例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1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DE109-7BBE-4990-8275-D0FCAE6C55D4}"/>
              </a:ext>
            </a:extLst>
          </p:cNvPr>
          <p:cNvSpPr txBox="1"/>
          <p:nvPr/>
        </p:nvSpPr>
        <p:spPr>
          <a:xfrm>
            <a:off x="2043546" y="3830066"/>
            <a:ext cx="8104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6600" dirty="0">
                <a:solidFill>
                  <a:srgbClr val="E297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CN" altLang="en-US" sz="6600" dirty="0">
              <a:solidFill>
                <a:srgbClr val="E297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 descr="Power BI Logo, symbol, meaning, history, PNG">
            <a:extLst>
              <a:ext uri="{FF2B5EF4-FFF2-40B4-BE49-F238E27FC236}">
                <a16:creationId xmlns:a16="http://schemas.microsoft.com/office/drawing/2014/main" id="{783ED256-5B57-4791-A207-134334F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12317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6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是一種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資料探索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和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產生報告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的工具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軟體包含從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資料的載入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查詢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，接著可以對資料集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設計關聯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與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建立模型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，然後設計開發使用者想要的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視覺化報表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，最後再將報表結果發佈分享與共同協作資料分析作業。</a:t>
            </a:r>
            <a:endParaRPr lang="zh-TW" altLang="en-US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4EBF6F7-775B-4285-962F-3171F329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8"/>
          <a:stretch/>
        </p:blipFill>
        <p:spPr>
          <a:xfrm>
            <a:off x="8163430" y="2766895"/>
            <a:ext cx="2940666" cy="14931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F089FA8-72C0-4947-8907-5C7F6668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30" y="4259998"/>
            <a:ext cx="2961770" cy="1920578"/>
          </a:xfrm>
          <a:prstGeom prst="rect">
            <a:avLst/>
          </a:prstGeom>
        </p:spPr>
      </p:pic>
      <p:pic>
        <p:nvPicPr>
          <p:cNvPr id="8196" name="Picture 4" descr="Demonstração de parceiros | Microsoft Power BI">
            <a:extLst>
              <a:ext uri="{FF2B5EF4-FFF2-40B4-BE49-F238E27FC236}">
                <a16:creationId xmlns:a16="http://schemas.microsoft.com/office/drawing/2014/main" id="{7770E812-E66B-461F-8393-610D952D4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0"/>
          <a:stretch/>
        </p:blipFill>
        <p:spPr bwMode="auto">
          <a:xfrm>
            <a:off x="1097280" y="2766895"/>
            <a:ext cx="6101786" cy="32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7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是微軟所管理的雲端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SaaS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服務，使用者必須註冊登入使用，在個人使用環境下，使用者可以免費註冊，如果要使用進階的分享或設計功能時，則需要付費訂閱註冊，在企業多人使用的環境之下，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服務可以發揮很強大的資料分析共同協作的功能。</a:t>
            </a:r>
            <a:endParaRPr lang="zh-TW" altLang="en-US" dirty="0">
              <a:latin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DA01D91-F1B9-4A93-B55E-BCB9F5DB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47" y="2634380"/>
            <a:ext cx="5571744" cy="36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10FC34-0C6D-4967-AAE5-6E295A24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30" y="4255168"/>
            <a:ext cx="2992250" cy="16965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44F194-3D67-4FA0-B277-52190A12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30" y="2695049"/>
            <a:ext cx="3133220" cy="13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三大服務型態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+mn-ea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主要提供三大服務型態：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地端桌面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的開發環境，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雲端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（公有雲或私有雲）的發佈分享協作環境，以及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行動化設備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的資訊分享環境。這三大環境串接起我們在資料分析設計流程的所有步驟，讓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+mn-ea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的功能可以在我們的資料服務平台之上，發揮起最大的資料分析服務應用。</a:t>
            </a:r>
            <a:endParaRPr lang="zh-TW" altLang="en-US" dirty="0">
              <a:latin typeface="+mn-e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4BE015-9DD1-4412-A31E-DC4ABB78A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"/>
          <a:stretch/>
        </p:blipFill>
        <p:spPr bwMode="auto">
          <a:xfrm>
            <a:off x="2334653" y="2494391"/>
            <a:ext cx="7522694" cy="379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9FA82AD0-C437-4BE4-B31D-4E66FE94520B}"/>
              </a:ext>
            </a:extLst>
          </p:cNvPr>
          <p:cNvSpPr/>
          <p:nvPr/>
        </p:nvSpPr>
        <p:spPr>
          <a:xfrm>
            <a:off x="4627074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153E0C-C4DB-49DB-8EAB-7FAD628E3AE5}"/>
              </a:ext>
            </a:extLst>
          </p:cNvPr>
          <p:cNvSpPr/>
          <p:nvPr/>
        </p:nvSpPr>
        <p:spPr>
          <a:xfrm>
            <a:off x="8193171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C7529-6FBF-4186-A0B2-E4A11721FF13}"/>
              </a:ext>
            </a:extLst>
          </p:cNvPr>
          <p:cNvSpPr/>
          <p:nvPr/>
        </p:nvSpPr>
        <p:spPr>
          <a:xfrm>
            <a:off x="1097280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E4F0BE-C133-4738-AF1A-20D99B78B5AE}"/>
              </a:ext>
            </a:extLst>
          </p:cNvPr>
          <p:cNvSpPr/>
          <p:nvPr/>
        </p:nvSpPr>
        <p:spPr>
          <a:xfrm>
            <a:off x="4627074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磨碎的咖啡粉並與熱水順著水壺管道經過濾紙一同流入杯子中。</a:t>
            </a:r>
            <a:endParaRPr lang="zh-TW" altLang="en-US" sz="1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2F31AA-AC5E-4859-8D44-50D270690D3D}"/>
              </a:ext>
            </a:extLst>
          </p:cNvPr>
          <p:cNvSpPr/>
          <p:nvPr/>
        </p:nvSpPr>
        <p:spPr>
          <a:xfrm>
            <a:off x="8193171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最後配上一點拉花，讓這杯咖啡不管在視覺、嗅覺與味覺都更加完美！</a:t>
            </a:r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DC49E4-664E-4B5A-821D-5DC4F6E373E7}"/>
              </a:ext>
            </a:extLst>
          </p:cNvPr>
          <p:cNvSpPr/>
          <p:nvPr/>
        </p:nvSpPr>
        <p:spPr>
          <a:xfrm>
            <a:off x="1097280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挑選、水洗</a:t>
            </a:r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咖啡豆，並將咖啡豆曬乾。</a:t>
            </a:r>
            <a:endParaRPr lang="zh-TW" altLang="en-US" sz="1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功能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C3C3C"/>
                </a:solidFill>
                <a:effectLst/>
                <a:latin typeface="+mn-ea"/>
              </a:rPr>
              <a:t>Power BI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誕生於</a:t>
            </a:r>
            <a:r>
              <a:rPr lang="en-US" altLang="zh-TW" b="0" i="0" dirty="0">
                <a:solidFill>
                  <a:srgbClr val="3C3C3C"/>
                </a:solidFill>
                <a:effectLst/>
                <a:latin typeface="+mn-ea"/>
              </a:rPr>
              <a:t>Excel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，是為數據分析而生的軟體，因此其功能</a:t>
            </a:r>
            <a:r>
              <a:rPr lang="zh-TW" altLang="en-US" dirty="0">
                <a:solidFill>
                  <a:srgbClr val="3C3C3C"/>
                </a:solidFill>
                <a:latin typeface="+mn-ea"/>
              </a:rPr>
              <a:t>包含：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PowerQuery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en-US" altLang="zh-TW" b="1" i="0" dirty="0">
                <a:solidFill>
                  <a:srgbClr val="FFC000"/>
                </a:solidFill>
                <a:effectLst/>
                <a:latin typeface="+mn-ea"/>
              </a:rPr>
              <a:t>PowerPivot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PowerView</a:t>
            </a:r>
            <a:r>
              <a:rPr lang="en-US" altLang="zh-TW" b="1" i="0" dirty="0">
                <a:solidFill>
                  <a:srgbClr val="FFC000"/>
                </a:solidFill>
                <a:effectLst/>
                <a:latin typeface="+mn-ea"/>
              </a:rPr>
              <a:t>/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PowerMap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，這三個增益集的功能依序是數據分析流程中的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資料獲取與清理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資料建模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與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資料視覺化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</a:t>
            </a:r>
            <a:r>
              <a:rPr lang="en-US" altLang="zh-TW" b="1" i="0" dirty="0">
                <a:solidFill>
                  <a:srgbClr val="3C3C3C"/>
                </a:solidFill>
                <a:effectLst/>
                <a:latin typeface="+mn-ea"/>
              </a:rPr>
              <a:t>Power BI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就是由這</a:t>
            </a:r>
            <a:r>
              <a:rPr lang="en-US" altLang="zh-TW" b="1" i="0" dirty="0">
                <a:solidFill>
                  <a:srgbClr val="3C3C3C"/>
                </a:solidFill>
                <a:effectLst/>
                <a:latin typeface="+mn-ea"/>
              </a:rPr>
              <a:t>3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大模組結合而成的商業智慧軟體</a:t>
            </a:r>
            <a:endParaRPr lang="zh-TW" altLang="en-US" dirty="0">
              <a:latin typeface="+mn-ea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3D97992-BE1B-408F-996A-6247301D9FD0}"/>
              </a:ext>
            </a:extLst>
          </p:cNvPr>
          <p:cNvGrpSpPr/>
          <p:nvPr/>
        </p:nvGrpSpPr>
        <p:grpSpPr>
          <a:xfrm>
            <a:off x="2051103" y="2831307"/>
            <a:ext cx="1080000" cy="1103572"/>
            <a:chOff x="2073350" y="3205113"/>
            <a:chExt cx="1827581" cy="1867473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035BE9ED-0968-4DD5-A0B0-CB7DE6DB0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350" y="3205113"/>
              <a:ext cx="1080001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CE1B511B-D596-4447-A4E2-5C998B2E2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932" y="3992585"/>
              <a:ext cx="1079999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形 3" descr="單線箭號: 逆時針曲線 以實心填滿">
              <a:extLst>
                <a:ext uri="{FF2B5EF4-FFF2-40B4-BE49-F238E27FC236}">
                  <a16:creationId xmlns:a16="http://schemas.microsoft.com/office/drawing/2014/main" id="{DC6A6BF3-891F-44B6-A036-6CD5B461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07663">
              <a:off x="2309484" y="4280384"/>
              <a:ext cx="607733" cy="607733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2AB729-3B64-4E7B-8496-2DA5C8C260B9}"/>
              </a:ext>
            </a:extLst>
          </p:cNvPr>
          <p:cNvSpPr txBox="1"/>
          <p:nvPr/>
        </p:nvSpPr>
        <p:spPr>
          <a:xfrm>
            <a:off x="1097280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資料獲取與清理</a:t>
            </a:r>
            <a:endParaRPr lang="zh-TW" altLang="en-US" sz="2400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46573305-F0E1-47F7-B4FA-50BA382F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94" y="2781287"/>
            <a:ext cx="1203612" cy="12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125896-1CE2-45A4-86AC-3E7C349149DC}"/>
              </a:ext>
            </a:extLst>
          </p:cNvPr>
          <p:cNvSpPr txBox="1"/>
          <p:nvPr/>
        </p:nvSpPr>
        <p:spPr>
          <a:xfrm>
            <a:off x="4626874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資料建模</a:t>
            </a:r>
            <a:endParaRPr lang="zh-TW" altLang="en-US" sz="2400" dirty="0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7365D2AA-9FF7-4F9C-9A59-9948D88F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97" y="2781893"/>
            <a:ext cx="1202400" cy="12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12AE50-AF08-49EE-B7DD-D3A0DE6D5EAC}"/>
              </a:ext>
            </a:extLst>
          </p:cNvPr>
          <p:cNvSpPr txBox="1"/>
          <p:nvPr/>
        </p:nvSpPr>
        <p:spPr>
          <a:xfrm>
            <a:off x="8192971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</a:t>
            </a:r>
            <a:r>
              <a:rPr lang="zh-TW" altLang="en-US" sz="2400" b="1" dirty="0">
                <a:solidFill>
                  <a:srgbClr val="3C3C3C"/>
                </a:solidFill>
                <a:latin typeface="+mn-ea"/>
              </a:rPr>
              <a:t>視覺化</a:t>
            </a:r>
            <a:endParaRPr lang="en-US" altLang="zh-TW" sz="24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F149DE3F-0CE9-4CE8-84CB-D7CF5AADB297}"/>
              </a:ext>
            </a:extLst>
          </p:cNvPr>
          <p:cNvSpPr/>
          <p:nvPr/>
        </p:nvSpPr>
        <p:spPr>
          <a:xfrm>
            <a:off x="4143727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3E0297-D2E5-45B4-9CB1-BA4DCDD5E92D}"/>
              </a:ext>
            </a:extLst>
          </p:cNvPr>
          <p:cNvSpPr/>
          <p:nvPr/>
        </p:nvSpPr>
        <p:spPr>
          <a:xfrm>
            <a:off x="7693192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16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Demonstração de parceiros | Microsoft Power BI">
            <a:extLst>
              <a:ext uri="{FF2B5EF4-FFF2-40B4-BE49-F238E27FC236}">
                <a16:creationId xmlns:a16="http://schemas.microsoft.com/office/drawing/2014/main" id="{D4A70E9B-3222-463D-A0E7-AE98A151B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6"/>
          <a:stretch/>
        </p:blipFill>
        <p:spPr bwMode="auto">
          <a:xfrm>
            <a:off x="8189349" y="2682220"/>
            <a:ext cx="2926448" cy="14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數據分析重要觀念關聯式資料表– 以Power BI 為例| ARON HACK 亞倫害的">
            <a:extLst>
              <a:ext uri="{FF2B5EF4-FFF2-40B4-BE49-F238E27FC236}">
                <a16:creationId xmlns:a16="http://schemas.microsoft.com/office/drawing/2014/main" id="{78232FE1-C551-4CAF-809C-1C1D4F4AD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r="6472" b="8928"/>
          <a:stretch/>
        </p:blipFill>
        <p:spPr bwMode="auto">
          <a:xfrm>
            <a:off x="4623635" y="2682220"/>
            <a:ext cx="2926448" cy="14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EAC15C-75E8-4717-B283-58668E0FE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11" b="17323"/>
          <a:stretch/>
        </p:blipFill>
        <p:spPr>
          <a:xfrm>
            <a:off x="1097280" y="2682221"/>
            <a:ext cx="2922225" cy="143644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9FA82AD0-C437-4BE4-B31D-4E66FE94520B}"/>
              </a:ext>
            </a:extLst>
          </p:cNvPr>
          <p:cNvSpPr/>
          <p:nvPr/>
        </p:nvSpPr>
        <p:spPr>
          <a:xfrm>
            <a:off x="4627074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153E0C-C4DB-49DB-8EAB-7FAD628E3AE5}"/>
              </a:ext>
            </a:extLst>
          </p:cNvPr>
          <p:cNvSpPr/>
          <p:nvPr/>
        </p:nvSpPr>
        <p:spPr>
          <a:xfrm>
            <a:off x="8193171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C7529-6FBF-4186-A0B2-E4A11721FF13}"/>
              </a:ext>
            </a:extLst>
          </p:cNvPr>
          <p:cNvSpPr/>
          <p:nvPr/>
        </p:nvSpPr>
        <p:spPr>
          <a:xfrm>
            <a:off x="1097280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E4F0BE-C133-4738-AF1A-20D99B78B5AE}"/>
              </a:ext>
            </a:extLst>
          </p:cNvPr>
          <p:cNvSpPr/>
          <p:nvPr/>
        </p:nvSpPr>
        <p:spPr>
          <a:xfrm>
            <a:off x="4627074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i="0" dirty="0">
                <a:solidFill>
                  <a:srgbClr val="3C3C3C"/>
                </a:solidFill>
                <a:effectLst/>
                <a:latin typeface="Noto Sans TC"/>
              </a:rPr>
              <a:t>資料建模</a:t>
            </a:r>
            <a:endParaRPr lang="en-US" altLang="zh-TW" sz="2000" b="1" i="0" dirty="0">
              <a:solidFill>
                <a:srgbClr val="3C3C3C"/>
              </a:solidFill>
              <a:effectLst/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建立不同的資料關聯</a:t>
            </a:r>
            <a:endParaRPr lang="en-US" altLang="zh-TW" sz="1600" b="1" dirty="0">
              <a:solidFill>
                <a:srgbClr val="3C3C3C"/>
              </a:solidFill>
              <a:latin typeface="Noto Sans TC"/>
            </a:endParaRPr>
          </a:p>
          <a:p>
            <a:pPr algn="ctr"/>
            <a:endParaRPr lang="zh-TW" altLang="en-US" sz="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2F31AA-AC5E-4859-8D44-50D270690D3D}"/>
              </a:ext>
            </a:extLst>
          </p:cNvPr>
          <p:cNvSpPr/>
          <p:nvPr/>
        </p:nvSpPr>
        <p:spPr>
          <a:xfrm>
            <a:off x="8193171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i="0" dirty="0">
                <a:solidFill>
                  <a:srgbClr val="3C3C3C"/>
                </a:solidFill>
                <a:effectLst/>
                <a:latin typeface="Noto Sans TC"/>
              </a:rPr>
              <a:t>資料視覺化</a:t>
            </a:r>
            <a:endParaRPr lang="en-US" altLang="zh-TW" sz="2000" b="1" i="0" dirty="0">
              <a:solidFill>
                <a:srgbClr val="3C3C3C"/>
              </a:solidFill>
              <a:effectLst/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資料分析與互動式圖表</a:t>
            </a:r>
            <a:endParaRPr lang="en-US" altLang="zh-TW" sz="1600" b="1" dirty="0">
              <a:solidFill>
                <a:srgbClr val="3C3C3C"/>
              </a:solidFill>
              <a:latin typeface="Noto Sans TC"/>
            </a:endParaRPr>
          </a:p>
          <a:p>
            <a:pPr algn="ctr"/>
            <a:endParaRPr lang="en-US" altLang="zh-TW" sz="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DC49E4-664E-4B5A-821D-5DC4F6E373E7}"/>
              </a:ext>
            </a:extLst>
          </p:cNvPr>
          <p:cNvSpPr/>
          <p:nvPr/>
        </p:nvSpPr>
        <p:spPr>
          <a:xfrm>
            <a:off x="1097280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dirty="0">
                <a:solidFill>
                  <a:srgbClr val="3C3C3C"/>
                </a:solidFill>
                <a:latin typeface="Noto Sans TC"/>
              </a:rPr>
              <a:t>資料獲取與清理</a:t>
            </a:r>
            <a:endParaRPr lang="en-US" altLang="zh-TW" sz="2000" b="1" dirty="0">
              <a:solidFill>
                <a:srgbClr val="3C3C3C"/>
              </a:solidFill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資料獲取、轉化、或仔入</a:t>
            </a:r>
            <a:r>
              <a:rPr lang="en-US" altLang="zh-TW" sz="1600" b="1" dirty="0">
                <a:solidFill>
                  <a:srgbClr val="3C3C3C"/>
                </a:solidFill>
                <a:latin typeface="Noto Sans TC"/>
              </a:rPr>
              <a:t>(ETL)</a:t>
            </a:r>
          </a:p>
          <a:p>
            <a:pPr algn="ctr"/>
            <a:endParaRPr lang="zh-TW" altLang="en-US" sz="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功能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C3C3C"/>
                </a:solidFill>
                <a:latin typeface="+mn-ea"/>
              </a:rPr>
              <a:t>以上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三大功能模組可以協助我們連接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處理資料集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開發資料處理模型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設計視覺化報表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，可說集三大程式：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Excel, SQL Sever, Dashboard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為一體，分別可以用來完成資料分析流程的各項作業，也提供了很多強大的功能，讓使用者可以達成資料分析所需要的各項處理流程。</a:t>
            </a:r>
            <a:endParaRPr lang="zh-TW" altLang="en-US" dirty="0">
              <a:latin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2AB729-3B64-4E7B-8496-2DA5C8C260B9}"/>
              </a:ext>
            </a:extLst>
          </p:cNvPr>
          <p:cNvSpPr txBox="1"/>
          <p:nvPr/>
        </p:nvSpPr>
        <p:spPr>
          <a:xfrm>
            <a:off x="1097280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Query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125896-1CE2-45A4-86AC-3E7C349149DC}"/>
              </a:ext>
            </a:extLst>
          </p:cNvPr>
          <p:cNvSpPr txBox="1"/>
          <p:nvPr/>
        </p:nvSpPr>
        <p:spPr>
          <a:xfrm>
            <a:off x="4626874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Pivot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12AE50-AF08-49EE-B7DD-D3A0DE6D5EAC}"/>
              </a:ext>
            </a:extLst>
          </p:cNvPr>
          <p:cNvSpPr txBox="1"/>
          <p:nvPr/>
        </p:nvSpPr>
        <p:spPr>
          <a:xfrm>
            <a:off x="8192971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View</a:t>
            </a: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F149DE3F-0CE9-4CE8-84CB-D7CF5AADB297}"/>
              </a:ext>
            </a:extLst>
          </p:cNvPr>
          <p:cNvSpPr/>
          <p:nvPr/>
        </p:nvSpPr>
        <p:spPr>
          <a:xfrm>
            <a:off x="4143727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3E0297-D2E5-45B4-9CB1-BA4DCDD5E92D}"/>
              </a:ext>
            </a:extLst>
          </p:cNvPr>
          <p:cNvSpPr/>
          <p:nvPr/>
        </p:nvSpPr>
        <p:spPr>
          <a:xfrm>
            <a:off x="7693192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形 10" descr="資料庫 以實心填滿">
            <a:extLst>
              <a:ext uri="{FF2B5EF4-FFF2-40B4-BE49-F238E27FC236}">
                <a16:creationId xmlns:a16="http://schemas.microsoft.com/office/drawing/2014/main" id="{2CA424E2-94A8-4F87-ADB8-7C14C7666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874" y="4791300"/>
            <a:ext cx="521970" cy="521970"/>
          </a:xfrm>
          <a:prstGeom prst="rect">
            <a:avLst/>
          </a:prstGeom>
        </p:spPr>
      </p:pic>
      <p:pic>
        <p:nvPicPr>
          <p:cNvPr id="14" name="圖形 13" descr="圓形圖 以實心填滿">
            <a:extLst>
              <a:ext uri="{FF2B5EF4-FFF2-40B4-BE49-F238E27FC236}">
                <a16:creationId xmlns:a16="http://schemas.microsoft.com/office/drawing/2014/main" id="{E7087BB9-163B-4E63-8B60-AD76C52C0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1097" y="4785570"/>
            <a:ext cx="522000" cy="522000"/>
          </a:xfrm>
          <a:prstGeom prst="rect">
            <a:avLst/>
          </a:prstGeom>
        </p:spPr>
      </p:pic>
      <p:pic>
        <p:nvPicPr>
          <p:cNvPr id="18" name="圖形 17" descr="雲端運算 以實心填滿">
            <a:extLst>
              <a:ext uri="{FF2B5EF4-FFF2-40B4-BE49-F238E27FC236}">
                <a16:creationId xmlns:a16="http://schemas.microsoft.com/office/drawing/2014/main" id="{7B622488-9046-4E80-9D92-CEDD6F28F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5406" y="4785570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五大基本模塊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使用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設計報表時，主要基本元件為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五大基本模塊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工具透過視覺化工具加上資料集，建立報表，設計視覺化方塊磚，然後再組成儀表板，形成使用者所需要的報表或儀表板</a:t>
            </a:r>
            <a:endParaRPr lang="zh-TW" altLang="en-US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91FC849-B019-4471-A8AD-613D68A5D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219200" y="2513951"/>
            <a:ext cx="9753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371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3086</TotalTime>
  <Words>2168</Words>
  <Application>Microsoft Office PowerPoint</Application>
  <PresentationFormat>寬螢幕</PresentationFormat>
  <Paragraphs>283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helvetica neue</vt:lpstr>
      <vt:lpstr>Noto Sans TC</vt:lpstr>
      <vt:lpstr>微軟正黑體</vt:lpstr>
      <vt:lpstr>Arial</vt:lpstr>
      <vt:lpstr>Calibri</vt:lpstr>
      <vt:lpstr>Lato</vt:lpstr>
      <vt:lpstr>Retrospect</vt:lpstr>
      <vt:lpstr>1_Retrospect</vt:lpstr>
      <vt:lpstr>PowerPoint 簡報</vt:lpstr>
      <vt:lpstr>Power BI  基本介紹</vt:lpstr>
      <vt:lpstr>Introduction</vt:lpstr>
      <vt:lpstr>Power BI Desktop</vt:lpstr>
      <vt:lpstr>Power BI Service</vt:lpstr>
      <vt:lpstr>Power BI 三大服務型態</vt:lpstr>
      <vt:lpstr>Power BI 功能</vt:lpstr>
      <vt:lpstr>Power BI 功能</vt:lpstr>
      <vt:lpstr>Power BI 五大基本模塊</vt:lpstr>
      <vt:lpstr>Power BI 設計步驟</vt:lpstr>
      <vt:lpstr>Power BI  軟體下載</vt:lpstr>
      <vt:lpstr>安裝 Power BI</vt:lpstr>
      <vt:lpstr>安裝 Power BI</vt:lpstr>
      <vt:lpstr>Power BI 啟動</vt:lpstr>
      <vt:lpstr>Power BI 啟動</vt:lpstr>
      <vt:lpstr>Power BI  資料處理</vt:lpstr>
      <vt:lpstr>Data Types and Conversions</vt:lpstr>
      <vt:lpstr>Data Preprocess</vt:lpstr>
      <vt:lpstr>Data Preprocess</vt:lpstr>
      <vt:lpstr>Power BI  課堂練習</vt:lpstr>
      <vt:lpstr>資 料 匯 入</vt:lpstr>
      <vt:lpstr>資 料 類 型</vt:lpstr>
      <vt:lpstr>刪 除 空 值</vt:lpstr>
      <vt:lpstr>調 整 字 母 大 小</vt:lpstr>
      <vt:lpstr>取 代 資 料</vt:lpstr>
      <vt:lpstr>資 料 分 割</vt:lpstr>
      <vt:lpstr>資 料 分 割</vt:lpstr>
      <vt:lpstr>新 增 數 值 資 料 </vt:lpstr>
      <vt:lpstr>新 增 數 值 資 料 </vt:lpstr>
      <vt:lpstr>新 增 數 值 資 料 </vt:lpstr>
      <vt:lpstr>課 堂 練 習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yu-ching hsu</dc:creator>
  <cp:lastModifiedBy>啟倫 洪</cp:lastModifiedBy>
  <cp:revision>73</cp:revision>
  <dcterms:created xsi:type="dcterms:W3CDTF">2017-06-01T06:46:34Z</dcterms:created>
  <dcterms:modified xsi:type="dcterms:W3CDTF">2024-03-04T09:55:04Z</dcterms:modified>
</cp:coreProperties>
</file>